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692F-3B93-B10E-7291-6DF594E4F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7A839-6EC9-D83B-BC6A-FA0DF4390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985-F2F2-22C7-208D-DED5FB43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A0C5-1F08-B044-AD58-3BD5715858AE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0F503-580F-BFC8-02CB-69CCEEB7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95E9C-BBA4-3B20-43EE-62A4AE13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CF53-9465-E949-86E6-987EF4A3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2329-21E8-414D-819E-C9B9EEC7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51B3A-FEB3-585D-58C2-2BA7D0A58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604FE-3367-5C6A-6D84-946D4E35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A0C5-1F08-B044-AD58-3BD5715858AE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5BD25-2C2E-DB2A-4D13-02CDAB08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062B-46DD-A1AE-EF3D-8659CC98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CF53-9465-E949-86E6-987EF4A3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2D2F8-0C19-1350-99A6-EC8686634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C8CEF-BAA5-EE5D-5655-811E74B56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90DC-B554-7A99-89FB-C014D739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A0C5-1F08-B044-AD58-3BD5715858AE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81AF3-0E2B-F7B4-0D3D-9CF523BA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71CB3-066C-F172-977E-551E9603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CF53-9465-E949-86E6-987EF4A3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5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BB37-C371-D49F-AEC3-22214D5A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2F57-ABF6-4B59-6F21-8757B13B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BF785-6377-7516-3C41-510AEE46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A0C5-1F08-B044-AD58-3BD5715858AE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6BDEB-C3AE-EF05-5AFE-F483109F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E211-4004-645C-EFE6-60BDAF69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CF53-9465-E949-86E6-987EF4A3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2F63-C9F1-9F5A-D295-45D16D14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DE7F-6729-0088-2223-A09B07372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C9540-A188-B958-8367-2B62DC9F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A0C5-1F08-B044-AD58-3BD5715858AE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CB0A-E7C4-B89C-217A-B935E9E8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18257-7614-049F-C3E0-28ABE74F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CF53-9465-E949-86E6-987EF4A3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65E3-C629-521F-19A6-1F4C2A48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B3CA-9804-714B-E5F0-53491DF1A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73BA7-8DF3-DC49-C3C6-5971EFD7B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6A228-6633-0098-F05E-69432DA6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A0C5-1F08-B044-AD58-3BD5715858AE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89B9-1301-AC84-3174-9673FD12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5820B-B2BC-5933-77E6-F7932D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CF53-9465-E949-86E6-987EF4A3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D487-5393-D8CC-B5C2-4A4E057B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88BA5-5C70-C99F-829E-CB9CABB36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6B66B-3403-C354-A95E-23018E4C2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4F264-2AE6-19F4-FDD8-4418D387F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BDF5A-D1DB-1D63-F40F-EBD6A6E72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63573-21D5-C65B-6C7A-11095D82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A0C5-1F08-B044-AD58-3BD5715858AE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F8E2F-83FE-2570-7939-5625AF08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F37A1-4BFA-1686-DA53-94C633B1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CF53-9465-E949-86E6-987EF4A3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8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182F-5C02-B180-E2CF-CFFC2B69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11187-CC8F-EC73-6C30-FA6F160B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A0C5-1F08-B044-AD58-3BD5715858AE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45913-4C7C-71CC-6808-DA4DD458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0192F-34CE-5CA8-C251-FD61C3BE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CF53-9465-E949-86E6-987EF4A3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C4C29-8813-DEBC-A409-3A2A29F6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A0C5-1F08-B044-AD58-3BD5715858AE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FA501-6663-1633-4FCE-28C0CE2C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C4261-26E5-4EE0-6AE3-D838025D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CF53-9465-E949-86E6-987EF4A3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B46B-880A-B1C8-0BF6-0D25C620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ECA3-0FE2-5C49-A3D0-40A4AA50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2E74C-6618-CBB9-F6FE-39E7FC5B2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EA57D-D4E8-2648-1C2A-CA16FAA8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A0C5-1F08-B044-AD58-3BD5715858AE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4571C-49E5-BF3A-07A5-32C104AB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5052D-C3CF-1FD4-F8CC-017B6BB4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CF53-9465-E949-86E6-987EF4A3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337D-3A4A-A6C4-0BBD-85945A4D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5261E-EBDD-BC66-72B2-BFFE6753D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3A077-9A13-EDC5-7689-EAD671439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836F-BC3E-0D22-D95A-E69C1A7B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A0C5-1F08-B044-AD58-3BD5715858AE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F0D38-85FF-299F-36FB-62981108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ED563-0EE1-F391-44CE-4BFB4B7D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CF53-9465-E949-86E6-987EF4A3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A830E-0974-7A71-6F9D-79B2E12E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DB38E-D89C-BF7A-47D1-A0856BB5F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CCAFE-AD01-C184-67DF-AF56D8113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A0C5-1F08-B044-AD58-3BD5715858AE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8D04-9F6D-0A4F-3516-2E75770E8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D260A-DE8A-CB21-FEDE-9B10831E7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1CF53-9465-E949-86E6-987EF4A3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96B0DAA-3D71-0DB3-2EF9-F128B5D3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9" y="1203331"/>
            <a:ext cx="12131461" cy="44513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7F0AAA-0EB3-7A0B-9A23-9117959B9BC8}"/>
              </a:ext>
            </a:extLst>
          </p:cNvPr>
          <p:cNvSpPr txBox="1"/>
          <p:nvPr/>
        </p:nvSpPr>
        <p:spPr>
          <a:xfrm>
            <a:off x="2271713" y="593580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Amend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AFE3DF3-8C75-1EF2-FDEA-A3E80E87DB9A}"/>
              </a:ext>
            </a:extLst>
          </p:cNvPr>
          <p:cNvSpPr/>
          <p:nvPr/>
        </p:nvSpPr>
        <p:spPr>
          <a:xfrm>
            <a:off x="728663" y="914400"/>
            <a:ext cx="6157913" cy="1328738"/>
          </a:xfrm>
          <a:prstGeom prst="arc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3360A8C7-C7F6-98CB-E003-264DBAEA8585}"/>
              </a:ext>
            </a:extLst>
          </p:cNvPr>
          <p:cNvSpPr/>
          <p:nvPr/>
        </p:nvSpPr>
        <p:spPr>
          <a:xfrm rot="16835899">
            <a:off x="-340184" y="2020200"/>
            <a:ext cx="4328182" cy="1990899"/>
          </a:xfrm>
          <a:prstGeom prst="arc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AB0D424-BD20-BCDB-4448-78D66BC4AAD8}"/>
              </a:ext>
            </a:extLst>
          </p:cNvPr>
          <p:cNvSpPr/>
          <p:nvPr/>
        </p:nvSpPr>
        <p:spPr>
          <a:xfrm flipV="1">
            <a:off x="5072062" y="2764630"/>
            <a:ext cx="5357813" cy="1328738"/>
          </a:xfrm>
          <a:prstGeom prst="arc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297D63D-9F03-15B8-DA00-52A94013A878}"/>
              </a:ext>
            </a:extLst>
          </p:cNvPr>
          <p:cNvSpPr/>
          <p:nvPr/>
        </p:nvSpPr>
        <p:spPr>
          <a:xfrm>
            <a:off x="2714625" y="3457575"/>
            <a:ext cx="8301038" cy="2486024"/>
          </a:xfrm>
          <a:custGeom>
            <a:avLst/>
            <a:gdLst>
              <a:gd name="connsiteX0" fmla="*/ 8301038 w 8301038"/>
              <a:gd name="connsiteY0" fmla="*/ 0 h 3086100"/>
              <a:gd name="connsiteX1" fmla="*/ 6457950 w 8301038"/>
              <a:gd name="connsiteY1" fmla="*/ 2443163 h 3086100"/>
              <a:gd name="connsiteX2" fmla="*/ 3629025 w 8301038"/>
              <a:gd name="connsiteY2" fmla="*/ 3086100 h 3086100"/>
              <a:gd name="connsiteX3" fmla="*/ 771525 w 8301038"/>
              <a:gd name="connsiteY3" fmla="*/ 2443163 h 3086100"/>
              <a:gd name="connsiteX4" fmla="*/ 0 w 8301038"/>
              <a:gd name="connsiteY4" fmla="*/ 242888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1038" h="3086100">
                <a:moveTo>
                  <a:pt x="8301038" y="0"/>
                </a:moveTo>
                <a:cubicBezTo>
                  <a:pt x="7768828" y="964406"/>
                  <a:pt x="7236619" y="1928813"/>
                  <a:pt x="6457950" y="2443163"/>
                </a:cubicBezTo>
                <a:cubicBezTo>
                  <a:pt x="5679281" y="2957513"/>
                  <a:pt x="4576762" y="3086100"/>
                  <a:pt x="3629025" y="3086100"/>
                </a:cubicBezTo>
                <a:cubicBezTo>
                  <a:pt x="2681288" y="3086100"/>
                  <a:pt x="1376362" y="2917032"/>
                  <a:pt x="771525" y="2443163"/>
                </a:cubicBezTo>
                <a:cubicBezTo>
                  <a:pt x="166688" y="1969294"/>
                  <a:pt x="83344" y="1106091"/>
                  <a:pt x="0" y="242888"/>
                </a:cubicBezTo>
              </a:path>
            </a:pathLst>
          </a:custGeom>
          <a:noFill/>
          <a:ln w="254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6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Niemi, Jarad [STAT]</dc:creator>
  <cp:lastModifiedBy>Niemi, Jarad [STAT]</cp:lastModifiedBy>
  <cp:revision>1</cp:revision>
  <dcterms:created xsi:type="dcterms:W3CDTF">2023-04-09T11:57:48Z</dcterms:created>
  <dcterms:modified xsi:type="dcterms:W3CDTF">2023-04-09T12:13:10Z</dcterms:modified>
</cp:coreProperties>
</file>