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4EE5-70D9-6536-1C0B-179D9A22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05DBB-D78D-F110-AF4A-F6A24F74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3C73-2B00-BCC1-7657-4985A6D2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8122-8FC7-107F-4132-71F7C65A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6773-6998-4DC4-F53B-C8A9227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455-7FC6-45ED-23C0-0F3F61F4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8FBE3-2A1C-2815-A5E3-D5FA31B0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F7C5-6C0E-39BB-9D6C-DBC90C3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2F22-138E-3149-BE31-A69F35B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7166-E1A6-F6DC-2194-F4261C57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083AE-A605-3E97-6785-B258C68A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7AE4-8D74-DCDC-69D1-DBAB7D12B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D023-D56E-1D1E-EB2A-6BA46E80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F308-8716-196C-3501-0BBEE5A8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B833-163E-A91A-9E2B-E384A2ED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E863-F981-4858-FE4A-51D70134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0AC-87B2-412F-C047-669AD32E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A039-FE67-BCDF-EB35-2E1051E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7BD2-9B52-A338-50FC-A47FE6AB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0935-D4C7-BB35-C6E3-6A6976CB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7E2B-1B7A-D42A-4046-90D7D170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6A9A-F480-6E49-4EAC-E16A2AB7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39D9-E61C-7B58-C219-492D21FC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0CE0-A5AA-3260-F642-43C6BFC9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5C5C-170D-F72F-92F0-286E9B6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918A-1774-1FC0-271B-8E37086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9FF5-B04A-9FA6-B5C0-83A27F4D6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4F788-7282-A6AC-76A0-4AC64B87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E328A-0CEF-BC5A-9789-857123B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A12E-E2DE-7F34-6C0C-672B2806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06E2D-D82D-88E2-23FB-6AF1BA88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9F3-53EF-8D16-17ED-7914C4B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A9D0-DCD4-286C-9DD1-FEAB8E6F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C570-3C0F-F84D-0247-CDB65A037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E32B9-4A78-16CB-8956-B94C55EF7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5939A-3121-A781-A2F3-D95E70ED9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31D39-4208-D2FF-C442-665ABB2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D7AF6-BA64-1CE4-18CF-EDD64133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58540-AF5A-BF23-3105-EF6269A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7A36-1037-4777-7D87-201E7AC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9650E-25C4-E39E-CCAC-6FEFC6F2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B990-2D1D-B04C-575C-01696F1E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392B7-A43D-D047-1B18-1FBF3050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A62D-DFB4-9D25-A10A-E036F945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62438-8ACD-3231-655E-0AA8FF7E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D869-1EC5-208C-840A-4FE56C80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8A18-C201-E938-C97B-7AB463D3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A88D-2542-86F4-5D73-D0AB37262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CC35-F1C0-06AB-FD20-4ECC8074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1496-67CC-A3D4-585F-8D5D04DA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45A1-48D6-1F08-185C-BBCD8CC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0321E-4DA3-EAC1-8BB0-E8AB4FD5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AEA-BDF0-CDCB-7192-B25F06D1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2F62-4A54-DA34-EFEF-91A280167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33D-53A1-40CE-F651-32D5BBB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FD371-A0A8-CC35-51B4-E701D74F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9279A-799B-EB05-2E93-449A4E3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BC10C-A3EF-4DF9-0BE1-CA8F82A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EF407-8BA9-8680-5B5A-A707BA1A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FBF0-6FEA-6800-CC40-476B2D64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FFD5-857A-6AD5-121F-2B99D0EEF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145A-E24F-4420-8339-E6EA5EAC80C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0755-B0A3-8DAF-6172-0EC0E3B6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C2B8-B240-99AA-79B0-E471D0D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2C456-404B-4B54-B436-26724319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7FF1-6111-BDB1-1D88-86C0614E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7AB9-641E-2F18-8946-4BDA709B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s-ES" sz="1800" kern="10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Default</a:t>
            </a: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0" marR="0">
              <a:buNone/>
            </a:pPr>
            <a:r>
              <a:rPr lang="es-ES" sz="1800" kern="100" dirty="0" err="1">
                <a:effectLst/>
                <a:latin typeface="Nimbus Mono PS"/>
                <a:ea typeface="Noto Serif CJK SC"/>
                <a:cs typeface="Noto Sans Devanagari" panose="020B0502040504020204" pitchFamily="34" charset="0"/>
              </a:rPr>
              <a:t>Nimbus</a:t>
            </a:r>
            <a:r>
              <a:rPr lang="es-ES" sz="1800" kern="100" dirty="0">
                <a:effectLst/>
                <a:latin typeface="Nimbus Mono PS"/>
                <a:ea typeface="Noto Serif CJK SC"/>
                <a:cs typeface="Noto Sans Devanagari" panose="020B0502040504020204" pitchFamily="34" charset="0"/>
              </a:rPr>
              <a:t> mono PS</a:t>
            </a: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0" marR="0">
              <a:buNone/>
            </a:pPr>
            <a:r>
              <a:rPr lang="es-ES" sz="1800" kern="100" dirty="0">
                <a:effectLst/>
                <a:latin typeface="Cantarell"/>
                <a:ea typeface="Noto Serif CJK SC"/>
                <a:cs typeface="Noto Sans Devanagari" panose="020B0502040504020204" pitchFamily="34" charset="0"/>
              </a:rPr>
              <a:t>Cantarell</a:t>
            </a: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0" marR="0">
              <a:buNone/>
            </a:pPr>
            <a:r>
              <a:rPr lang="es-ES" sz="1800" kern="100" dirty="0" err="1">
                <a:effectLst/>
                <a:latin typeface="Carlito"/>
                <a:ea typeface="Noto Serif CJK SC"/>
                <a:cs typeface="Noto Sans Devanagari" panose="020B0502040504020204" pitchFamily="34" charset="0"/>
              </a:rPr>
              <a:t>Carlito</a:t>
            </a: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0" marR="0">
              <a:buNone/>
            </a:pPr>
            <a:r>
              <a:rPr lang="es-ES" sz="1800" kern="100" dirty="0" err="1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Liberation</a:t>
            </a:r>
            <a:r>
              <a:rPr lang="es-ES" sz="1800" kern="100" dirty="0">
                <a:effectLst/>
                <a:latin typeface="Liberation Serif"/>
                <a:ea typeface="Noto Serif CJK SC"/>
                <a:cs typeface="Noto Sans Devanagari" panose="020B0502040504020204" pitchFamily="34" charset="0"/>
              </a:rPr>
              <a:t> Serif</a:t>
            </a: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  <a:p>
            <a:pPr marL="0" marR="0" indent="0">
              <a:buNone/>
            </a:pPr>
            <a:endParaRPr lang="en-US" sz="1800" kern="100" dirty="0">
              <a:effectLst/>
              <a:latin typeface="Liberation Serif"/>
              <a:ea typeface="Noto Serif CJK SC"/>
              <a:cs typeface="Noto Sans Devanagar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Cantarell</vt:lpstr>
      <vt:lpstr>Carlito</vt:lpstr>
      <vt:lpstr>Liberation Serif</vt:lpstr>
      <vt:lpstr>Nimbus Mono PS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Perez, Jacobo</dc:creator>
  <cp:lastModifiedBy>Perez, Jacobo</cp:lastModifiedBy>
  <cp:revision>1</cp:revision>
  <dcterms:created xsi:type="dcterms:W3CDTF">2025-03-18T09:00:42Z</dcterms:created>
  <dcterms:modified xsi:type="dcterms:W3CDTF">2025-03-18T09:02:45Z</dcterms:modified>
</cp:coreProperties>
</file>