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Título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6" name="1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31/08/2014</a:t>
            </a:fld>
            <a:endParaRPr lang="es-ES"/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31/08/2014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31/08/2014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7" name="2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31/08/2014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s-ES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9" name="1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31/08/2014</a:t>
            </a:fld>
            <a:endParaRPr lang="es-ES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31/08/2014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Título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5" name="24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8" name="27 Marcador de contenido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31/08/2014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2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31/08/2014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31/08/2014</a:t>
            </a:fld>
            <a:endParaRPr lang="es-ES"/>
          </a:p>
        </p:txBody>
      </p:sp>
      <p:sp>
        <p:nvSpPr>
          <p:cNvPr id="24" name="2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Título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31/08/2014</a:t>
            </a:fld>
            <a:endParaRPr lang="es-ES"/>
          </a:p>
        </p:txBody>
      </p:sp>
      <p:sp>
        <p:nvSpPr>
          <p:cNvPr id="29" name="2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Marcador de posición de imagen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31/08/2014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16 Título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Marcador de texto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1" name="10 Marcador de fecha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31/08/2014</a:t>
            </a:fld>
            <a:endParaRPr lang="es-ES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9 Marcador de título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Gestión edificio</a:t>
            </a:r>
            <a:endParaRPr lang="es-CL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 smtClean="0"/>
              <a:t>Proyecto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34972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Descripción del cliente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CL" dirty="0"/>
              <a:t>El cliente es dueño de un </a:t>
            </a:r>
            <a:r>
              <a:rPr lang="es-CL" dirty="0" smtClean="0"/>
              <a:t>departamento ubicado </a:t>
            </a:r>
            <a:r>
              <a:rPr lang="es-CL" dirty="0"/>
              <a:t>en la comuna de Santiago </a:t>
            </a:r>
            <a:r>
              <a:rPr lang="es-CL" dirty="0" smtClean="0"/>
              <a:t>centro, </a:t>
            </a:r>
            <a:r>
              <a:rPr lang="es-CL" dirty="0"/>
              <a:t>Existen varias problemáticas de comunicación en el inmueble entre habitantes y administración, es por esto que existe una necesidad básica es obtener información detallada y pública acerca de gastos comunes, gastos de reparación/mantención, reglamento del edificio, bodegas disponibles para arrendar y/o comprar, estacionamientos disponibles para arrendar y/o comprar, reserva de salas, cartolas históricas de gastos y gráficos anuales de cada departamento.</a:t>
            </a:r>
          </a:p>
          <a:p>
            <a:pPr marL="0" indent="0">
              <a:buNone/>
            </a:pPr>
            <a:r>
              <a:rPr lang="es-CL" dirty="0"/>
              <a:t> </a:t>
            </a:r>
          </a:p>
          <a:p>
            <a:pPr marL="0" indent="0">
              <a:buNone/>
            </a:pPr>
            <a:r>
              <a:rPr lang="es-CL" dirty="0"/>
              <a:t>Debido a esto, plantea la creación de un sistema de información de ingeniería para integrar el trabajo de la administración, la relación entre los trabajadores y los habitantes del edificio</a:t>
            </a:r>
            <a:r>
              <a:rPr lang="es-CL" dirty="0" smtClean="0"/>
              <a:t>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54843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Proyecto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CL" dirty="0"/>
              <a:t>El planteamiento que se ha propuesto para el proyecto es el desarrollo de una aplicación web para la gestión del edificio. A través del patrón de diseño de software, Modelo Vista Controlador, el cual nos ayuda a separar los elementos principales de una aplicación en datos, interfaz y lógica respectivamente, y nos permitirá también una fácil mantención o modificación del mismo, se ha pensado, en cuanto al contenido de esta aplicación web, en mostrar distintas pantallas y funcionalidades dependiendo del perfil de usuario, por lo que es necesario implementar, además, un sistema de autenticación que sea capaz de distinguir, en principio, los 3 tipos de usuarios: administrador, usuario y funcionario.</a:t>
            </a:r>
          </a:p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481311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Modelo de negocio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73757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Requisitos generales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CL" dirty="0"/>
              <a:t>Como principal característica solicitada por nuestro cliente tenemos el control de los gastos (pagos y deudas) en los que incurre la administración y el detalle de estos con el respectivo histórico, así como también el detalle de los gastos históricos para cada edificio tanto para gastos comunes como para los servicios de electricidad o agua. Además se plantea la necesidad de que la administración deba tener una bitácora en la que especifique la fecha de los planes de mantención para los activos fijos del edificio.</a:t>
            </a:r>
          </a:p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72615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Descripción general del sistema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dirty="0"/>
              <a:t>Habrán distintos usuarios: dueños de departamento, administración, funcionarios. Los dueños sólo podrán ver la información que está descrita en las especificaciones. Un usuario de tipo administración, es referente a la administración del edificio, y podrá agregar información y modificar datos. Los funcionarios podrán ver información que respecta a su cargo y a las necesidades propias del edificio.</a:t>
            </a:r>
          </a:p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479247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Características de los usuarios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CL" dirty="0" smtClean="0"/>
              <a:t>Administrador </a:t>
            </a:r>
            <a:r>
              <a:rPr lang="es-CL" dirty="0"/>
              <a:t>: Encargado de mantener actualizada la información del edificio, tanto de gastos realizados en las diversas actividades que pudiesen existir, como de noticias, pagos, normativas y cualquier información relevante para la comunidad residencial.</a:t>
            </a:r>
          </a:p>
          <a:p>
            <a:r>
              <a:rPr lang="es-CL" dirty="0" smtClean="0"/>
              <a:t>Usuario</a:t>
            </a:r>
            <a:r>
              <a:rPr lang="es-CL" dirty="0"/>
              <a:t>: Podrá tener acceso a la información de gastos, reparaciones, información entregada por el administrador, contacto, históricos de gastos particulares y generales.</a:t>
            </a:r>
          </a:p>
          <a:p>
            <a:r>
              <a:rPr lang="es-CL" dirty="0" smtClean="0"/>
              <a:t>Funcionario</a:t>
            </a:r>
            <a:r>
              <a:rPr lang="es-CL" dirty="0"/>
              <a:t>: Tendrá la información de las actividades a realizar que hayan sido encomendadas por el administrador y/o los vecinos, información sobre los residentes, bodegas, estacionamientos, peticiones de salones, etc.</a:t>
            </a:r>
          </a:p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882724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jes">
  <a:themeElements>
    <a:clrScheme name="Viajes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Viaj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iajes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22</TotalTime>
  <Words>489</Words>
  <Application>Microsoft Office PowerPoint</Application>
  <PresentationFormat>Presentación en pantalla (4:3)</PresentationFormat>
  <Paragraphs>17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Viajes</vt:lpstr>
      <vt:lpstr>Gestión edificio</vt:lpstr>
      <vt:lpstr>Descripción del cliente</vt:lpstr>
      <vt:lpstr>Proyecto</vt:lpstr>
      <vt:lpstr>Modelo de negocio</vt:lpstr>
      <vt:lpstr>Requisitos generales</vt:lpstr>
      <vt:lpstr>Descripción general del sistema</vt:lpstr>
      <vt:lpstr>Características de los usuarios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Gestión edificio</dc:title>
  <dc:creator>Toty</dc:creator>
  <cp:lastModifiedBy>Toty</cp:lastModifiedBy>
  <cp:revision>2</cp:revision>
  <dcterms:created xsi:type="dcterms:W3CDTF">2014-09-01T03:11:09Z</dcterms:created>
  <dcterms:modified xsi:type="dcterms:W3CDTF">2014-09-01T03:44:05Z</dcterms:modified>
</cp:coreProperties>
</file>