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highlight>
                  <a:srgbClr val="ffffff"/>
                </a:highlight>
                <a:latin typeface="Arial"/>
              </a:rPr>
              <a:t>Click to edit the outline text format</a:t>
            </a:r>
            <a:endParaRPr b="0" lang="en-US" sz="24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en-US" sz="21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en-US" sz="18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en-US" sz="15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2400" cy="144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8000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7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3F52A784-82D8-4344-A0BC-5F62748E155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6000" cy="720000"/>
          </a:xfrm>
          <a:prstGeom prst="rect">
            <a:avLst/>
          </a:prstGeom>
          <a:ln w="2520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20000" cy="18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Python for Beginners</a:t>
            </a:r>
            <a:endParaRPr b="0" lang="en-US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2021-12-07T21:23:07Z</dcterms:created>
  <dc:creator/>
  <dc:description/>
  <dc:language>en-US</dc:language>
  <cp:lastModifiedBy/>
  <dcterms:modified xsi:type="dcterms:W3CDTF">2021-12-07T21:29:57Z</dcterms:modified>
  <cp:revision>2</cp:revision>
  <dc:subject/>
  <dc:title>Pencil</dc:title>
</cp:coreProperties>
</file>