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0a9f3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10a9f3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294200" y="1318250"/>
            <a:ext cx="5851800" cy="14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 rot="10800000">
            <a:off x="1529025" y="2171550"/>
            <a:ext cx="5672400" cy="129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1359400" y="3191513"/>
            <a:ext cx="5807100" cy="18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list loving person</a:t>
            </a:r>
            <a:endParaRPr/>
          </a:p>
        </p:txBody>
      </p:sp>
      <p:sp>
        <p:nvSpPr>
          <p:cNvPr id="167" name="Google Shape;167;p2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see my progress in learning new habit</a:t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 my successfully done tasks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Ed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busy student</a:t>
            </a:r>
            <a:endParaRPr/>
          </a:p>
        </p:txBody>
      </p:sp>
      <p:sp>
        <p:nvSpPr>
          <p:cNvPr id="175" name="Google Shape;175;p22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complete them in time and continue with the habit</a:t>
            </a:r>
            <a:endParaRPr/>
          </a:p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 reminded to do the tasks for learnig new habits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Lulu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