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c2d8da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c2d8da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wants to see progress in his learning path</a:t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tasks and check successfully done tasks</a:t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</a:t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loving person</a:t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wants to complete the tasks and continue in learning process</a:t>
            </a:r>
            <a:endParaRPr/>
          </a:p>
        </p:txBody>
      </p:sp>
      <p:sp>
        <p:nvSpPr>
          <p:cNvPr id="263" name="Google Shape;263;p5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reminded to do the tasks n the learning process</a:t>
            </a:r>
            <a:endParaRPr/>
          </a:p>
        </p:txBody>
      </p:sp>
      <p:sp>
        <p:nvSpPr>
          <p:cNvPr id="264" name="Google Shape;264;p5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Lulu</a:t>
            </a:r>
            <a:endParaRPr/>
          </a:p>
        </p:txBody>
      </p:sp>
      <p:sp>
        <p:nvSpPr>
          <p:cNvPr id="265" name="Google Shape;265;p5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 student</a:t>
            </a:r>
            <a:endParaRPr/>
          </a:p>
        </p:txBody>
      </p:sp>
      <p:sp>
        <p:nvSpPr>
          <p:cNvPr id="266" name="Google Shape;266;p55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