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Google Sans"/>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GoogleSans-boldItalic.fntdata"/><Relationship Id="rId10" Type="http://schemas.openxmlformats.org/officeDocument/2006/relationships/font" Target="fonts/GoogleSans-italic.fntdata"/><Relationship Id="rId9" Type="http://schemas.openxmlformats.org/officeDocument/2006/relationships/font" Target="fonts/Google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Google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3554bb96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e3554bb967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451525" y="461325"/>
            <a:ext cx="2758200" cy="27582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p:txBody>
      </p:sp>
      <p:sp>
        <p:nvSpPr>
          <p:cNvPr id="55" name="Google Shape;55;p13"/>
          <p:cNvSpPr txBox="1"/>
          <p:nvPr/>
        </p:nvSpPr>
        <p:spPr>
          <a:xfrm>
            <a:off x="451450" y="3219525"/>
            <a:ext cx="2758200" cy="47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lang="en" sz="1900">
                <a:solidFill>
                  <a:srgbClr val="1967D2"/>
                </a:solidFill>
                <a:latin typeface="Google Sans"/>
                <a:ea typeface="Google Sans"/>
                <a:cs typeface="Google Sans"/>
                <a:sym typeface="Google Sans"/>
              </a:rPr>
              <a:t>Yoli</a:t>
            </a:r>
            <a:endParaRPr b="1" i="0" sz="1800" u="none" cap="none" strike="noStrike">
              <a:solidFill>
                <a:srgbClr val="1967D2"/>
              </a:solidFill>
              <a:latin typeface="Google Sans"/>
              <a:ea typeface="Google Sans"/>
              <a:cs typeface="Google Sans"/>
              <a:sym typeface="Google Sans"/>
            </a:endParaRPr>
          </a:p>
        </p:txBody>
      </p:sp>
      <p:sp>
        <p:nvSpPr>
          <p:cNvPr id="56" name="Google Shape;56;p13"/>
          <p:cNvSpPr txBox="1"/>
          <p:nvPr/>
        </p:nvSpPr>
        <p:spPr>
          <a:xfrm>
            <a:off x="323950" y="3614500"/>
            <a:ext cx="1501800" cy="1217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Age: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Education: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Hometown: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Family: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Occupation:</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Google Sans"/>
              <a:ea typeface="Google Sans"/>
              <a:cs typeface="Google Sans"/>
              <a:sym typeface="Google Sans"/>
            </a:endParaRPr>
          </a:p>
        </p:txBody>
      </p:sp>
      <p:sp>
        <p:nvSpPr>
          <p:cNvPr id="57" name="Google Shape;57;p13"/>
          <p:cNvSpPr txBox="1"/>
          <p:nvPr/>
        </p:nvSpPr>
        <p:spPr>
          <a:xfrm>
            <a:off x="1707850" y="3614500"/>
            <a:ext cx="1943400" cy="121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30</a:t>
            </a:r>
            <a:endParaRPr i="0" sz="1400" u="none" cap="none" strike="noStrike">
              <a:solidFill>
                <a:srgbClr val="000000"/>
              </a:solidFill>
              <a:latin typeface="Google Sans"/>
              <a:ea typeface="Google Sans"/>
              <a:cs typeface="Google Sans"/>
              <a:sym typeface="Google Sans"/>
            </a:endParaRPr>
          </a:p>
          <a:p>
            <a:pPr indent="0" lvl="0" marL="0" marR="0" rtl="0" algn="l">
              <a:lnSpc>
                <a:spcPct val="100000"/>
              </a:lnSpc>
              <a:spcBef>
                <a:spcPts val="0"/>
              </a:spcBef>
              <a:spcAft>
                <a:spcPts val="0"/>
              </a:spcAft>
              <a:buClr>
                <a:schemeClr val="dk1"/>
              </a:buClr>
              <a:buSzPts val="1100"/>
              <a:buFont typeface="Arial"/>
              <a:buNone/>
            </a:pPr>
            <a:r>
              <a:rPr lang="en">
                <a:solidFill>
                  <a:schemeClr val="dk1"/>
                </a:solidFill>
                <a:latin typeface="Google Sans"/>
                <a:ea typeface="Google Sans"/>
                <a:cs typeface="Google Sans"/>
                <a:sym typeface="Google Sans"/>
              </a:rPr>
              <a:t>BA</a:t>
            </a:r>
            <a:endParaRPr i="0" sz="1400" u="none" cap="none" strike="noStrike">
              <a:solidFill>
                <a:schemeClr val="dk1"/>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Tonioso, Japan</a:t>
            </a:r>
            <a:endParaRPr i="0" sz="1400" u="none" cap="none" strike="noStrike">
              <a:solidFill>
                <a:srgbClr val="000000"/>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To be husband</a:t>
            </a:r>
            <a:endParaRPr>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Newspaper redactor</a:t>
            </a:r>
            <a:endParaRPr>
              <a:latin typeface="Google Sans"/>
              <a:ea typeface="Google Sans"/>
              <a:cs typeface="Google Sans"/>
              <a:sym typeface="Google Sans"/>
            </a:endParaRPr>
          </a:p>
        </p:txBody>
      </p:sp>
      <p:sp>
        <p:nvSpPr>
          <p:cNvPr id="58" name="Google Shape;58;p13"/>
          <p:cNvSpPr txBox="1"/>
          <p:nvPr/>
        </p:nvSpPr>
        <p:spPr>
          <a:xfrm>
            <a:off x="3651375" y="461325"/>
            <a:ext cx="5035800" cy="59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1" lang="en" sz="1800" u="none" cap="none" strike="noStrike">
                <a:solidFill>
                  <a:srgbClr val="000000"/>
                </a:solidFill>
                <a:latin typeface="Google Sans"/>
                <a:ea typeface="Google Sans"/>
                <a:cs typeface="Google Sans"/>
                <a:sym typeface="Google Sans"/>
              </a:rPr>
              <a:t>“</a:t>
            </a:r>
            <a:r>
              <a:rPr i="1" lang="en" sz="1800">
                <a:latin typeface="Google Sans"/>
                <a:ea typeface="Google Sans"/>
                <a:cs typeface="Google Sans"/>
                <a:sym typeface="Google Sans"/>
              </a:rPr>
              <a:t>I need everything just right.</a:t>
            </a:r>
            <a:r>
              <a:rPr i="1" lang="en" sz="1800" u="none" cap="none" strike="noStrike">
                <a:solidFill>
                  <a:srgbClr val="000000"/>
                </a:solidFill>
                <a:latin typeface="Google Sans"/>
                <a:ea typeface="Google Sans"/>
                <a:cs typeface="Google Sans"/>
                <a:sym typeface="Google Sans"/>
              </a:rPr>
              <a:t>” </a:t>
            </a:r>
            <a:endParaRPr i="1" sz="1800" u="none" cap="none" strike="noStrike">
              <a:solidFill>
                <a:srgbClr val="000000"/>
              </a:solidFill>
              <a:latin typeface="Google Sans"/>
              <a:ea typeface="Google Sans"/>
              <a:cs typeface="Google Sans"/>
              <a:sym typeface="Google Sans"/>
            </a:endParaRPr>
          </a:p>
        </p:txBody>
      </p:sp>
      <p:sp>
        <p:nvSpPr>
          <p:cNvPr id="59" name="Google Shape;59;p13"/>
          <p:cNvSpPr txBox="1"/>
          <p:nvPr/>
        </p:nvSpPr>
        <p:spPr>
          <a:xfrm>
            <a:off x="3651375" y="1053525"/>
            <a:ext cx="2522700" cy="23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196702"/>
                </a:solidFill>
                <a:latin typeface="Google Sans"/>
                <a:ea typeface="Google Sans"/>
                <a:cs typeface="Google Sans"/>
                <a:sym typeface="Google Sans"/>
              </a:rPr>
              <a:t>Goals</a:t>
            </a:r>
            <a:r>
              <a:rPr i="0" lang="en" sz="1800" u="none" cap="none" strike="noStrike">
                <a:solidFill>
                  <a:srgbClr val="000000"/>
                </a:solidFill>
                <a:latin typeface="Google Sans"/>
                <a:ea typeface="Google Sans"/>
                <a:cs typeface="Google Sans"/>
                <a:sym typeface="Google Sans"/>
              </a:rPr>
              <a:t> </a:t>
            </a:r>
            <a:endParaRPr i="0" sz="1800" u="none" cap="none" strike="noStrike">
              <a:solidFill>
                <a:srgbClr val="000000"/>
              </a:solidFill>
              <a:latin typeface="Google Sans"/>
              <a:ea typeface="Google Sans"/>
              <a:cs typeface="Google Sans"/>
              <a:sym typeface="Google Sans"/>
            </a:endParaRPr>
          </a:p>
          <a:p>
            <a:pPr indent="-317500" lvl="0" marL="457200" marR="0" rtl="0" algn="l">
              <a:lnSpc>
                <a:spcPct val="100000"/>
              </a:lnSpc>
              <a:spcBef>
                <a:spcPts val="0"/>
              </a:spcBef>
              <a:spcAft>
                <a:spcPts val="0"/>
              </a:spcAft>
              <a:buClr>
                <a:srgbClr val="000000"/>
              </a:buClr>
              <a:buSzPts val="1400"/>
              <a:buFont typeface="Google Sans"/>
              <a:buChar char="●"/>
            </a:pPr>
            <a:r>
              <a:rPr lang="en">
                <a:latin typeface="Google Sans"/>
                <a:ea typeface="Google Sans"/>
                <a:cs typeface="Google Sans"/>
                <a:sym typeface="Google Sans"/>
              </a:rPr>
              <a:t>Pick a quality band</a:t>
            </a:r>
            <a:endParaRPr>
              <a:latin typeface="Google Sans"/>
              <a:ea typeface="Google Sans"/>
              <a:cs typeface="Google Sans"/>
              <a:sym typeface="Google Sans"/>
            </a:endParaRPr>
          </a:p>
          <a:p>
            <a:pPr indent="-317500" lvl="0" marL="457200" marR="0" rtl="0" algn="l">
              <a:lnSpc>
                <a:spcPct val="100000"/>
              </a:lnSpc>
              <a:spcBef>
                <a:spcPts val="0"/>
              </a:spcBef>
              <a:spcAft>
                <a:spcPts val="0"/>
              </a:spcAft>
              <a:buSzPts val="1400"/>
              <a:buFont typeface="Google Sans"/>
              <a:buChar char="●"/>
            </a:pPr>
            <a:r>
              <a:rPr lang="en">
                <a:latin typeface="Google Sans"/>
                <a:ea typeface="Google Sans"/>
                <a:cs typeface="Google Sans"/>
                <a:sym typeface="Google Sans"/>
              </a:rPr>
              <a:t>Hear the band alive</a:t>
            </a:r>
            <a:endParaRPr>
              <a:latin typeface="Google Sans"/>
              <a:ea typeface="Google Sans"/>
              <a:cs typeface="Google Sans"/>
              <a:sym typeface="Google Sans"/>
            </a:endParaRPr>
          </a:p>
          <a:p>
            <a:pPr indent="-317500" lvl="0" marL="457200" marR="0" rtl="0" algn="l">
              <a:lnSpc>
                <a:spcPct val="100000"/>
              </a:lnSpc>
              <a:spcBef>
                <a:spcPts val="0"/>
              </a:spcBef>
              <a:spcAft>
                <a:spcPts val="0"/>
              </a:spcAft>
              <a:buSzPts val="1400"/>
              <a:buFont typeface="Google Sans"/>
              <a:buChar char="●"/>
            </a:pPr>
            <a:r>
              <a:rPr lang="en">
                <a:latin typeface="Google Sans"/>
                <a:ea typeface="Google Sans"/>
                <a:cs typeface="Google Sans"/>
                <a:sym typeface="Google Sans"/>
              </a:rPr>
              <a:t>Communicate with the band efficiently</a:t>
            </a:r>
            <a:endParaRPr>
              <a:latin typeface="Google Sans"/>
              <a:ea typeface="Google Sans"/>
              <a:cs typeface="Google Sans"/>
              <a:sym typeface="Google Sans"/>
            </a:endParaRPr>
          </a:p>
          <a:p>
            <a:pPr indent="-317500" lvl="0" marL="457200" marR="0" rtl="0" algn="l">
              <a:lnSpc>
                <a:spcPct val="100000"/>
              </a:lnSpc>
              <a:spcBef>
                <a:spcPts val="0"/>
              </a:spcBef>
              <a:spcAft>
                <a:spcPts val="0"/>
              </a:spcAft>
              <a:buSzPts val="1400"/>
              <a:buFont typeface="Google Sans"/>
              <a:buChar char="●"/>
            </a:pPr>
            <a:r>
              <a:rPr lang="en">
                <a:latin typeface="Google Sans"/>
                <a:ea typeface="Google Sans"/>
                <a:cs typeface="Google Sans"/>
                <a:sym typeface="Google Sans"/>
              </a:rPr>
              <a:t>Book the band long before the bookdate</a:t>
            </a:r>
            <a:endParaRPr>
              <a:latin typeface="Google Sans"/>
              <a:ea typeface="Google Sans"/>
              <a:cs typeface="Google Sans"/>
              <a:sym typeface="Google Sans"/>
            </a:endParaRPr>
          </a:p>
          <a:p>
            <a:pPr indent="0" lvl="0" marL="457200" marR="0" rtl="0" algn="l">
              <a:lnSpc>
                <a:spcPct val="100000"/>
              </a:lnSpc>
              <a:spcBef>
                <a:spcPts val="0"/>
              </a:spcBef>
              <a:spcAft>
                <a:spcPts val="0"/>
              </a:spcAft>
              <a:buNone/>
            </a:pPr>
            <a:r>
              <a:t/>
            </a:r>
            <a:endParaRPr>
              <a:latin typeface="Google Sans"/>
              <a:ea typeface="Google Sans"/>
              <a:cs typeface="Google Sans"/>
              <a:sym typeface="Google Sans"/>
            </a:endParaRPr>
          </a:p>
        </p:txBody>
      </p:sp>
      <p:sp>
        <p:nvSpPr>
          <p:cNvPr id="60" name="Google Shape;60;p13"/>
          <p:cNvSpPr txBox="1"/>
          <p:nvPr/>
        </p:nvSpPr>
        <p:spPr>
          <a:xfrm>
            <a:off x="6326475" y="1053525"/>
            <a:ext cx="2522700" cy="23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900" u="none" cap="none" strike="noStrike">
                <a:solidFill>
                  <a:srgbClr val="C5221F"/>
                </a:solidFill>
                <a:latin typeface="Google Sans"/>
                <a:ea typeface="Google Sans"/>
                <a:cs typeface="Google Sans"/>
                <a:sym typeface="Google Sans"/>
              </a:rPr>
              <a:t>Frustrations</a:t>
            </a:r>
            <a:r>
              <a:rPr b="1" i="0" lang="en" sz="1800" u="none" cap="none" strike="noStrike">
                <a:solidFill>
                  <a:schemeClr val="dk1"/>
                </a:solidFill>
                <a:latin typeface="Google Sans"/>
                <a:ea typeface="Google Sans"/>
                <a:cs typeface="Google Sans"/>
                <a:sym typeface="Google Sans"/>
              </a:rPr>
              <a:t> </a:t>
            </a:r>
            <a:endParaRPr b="1" i="0" sz="1800" u="none" cap="none" strike="noStrike">
              <a:solidFill>
                <a:schemeClr val="dk1"/>
              </a:solidFill>
              <a:latin typeface="Google Sans"/>
              <a:ea typeface="Google Sans"/>
              <a:cs typeface="Google Sans"/>
              <a:sym typeface="Google Sans"/>
            </a:endParaRPr>
          </a:p>
          <a:p>
            <a:pPr indent="-317500" lvl="0" marL="457200" marR="0" rtl="0" algn="l">
              <a:lnSpc>
                <a:spcPct val="100000"/>
              </a:lnSpc>
              <a:spcBef>
                <a:spcPts val="0"/>
              </a:spcBef>
              <a:spcAft>
                <a:spcPts val="0"/>
              </a:spcAft>
              <a:buClr>
                <a:schemeClr val="dk1"/>
              </a:buClr>
              <a:buSzPts val="1400"/>
              <a:buFont typeface="Google Sans"/>
              <a:buChar char="●"/>
            </a:pPr>
            <a:r>
              <a:rPr lang="en">
                <a:solidFill>
                  <a:schemeClr val="dk1"/>
                </a:solidFill>
                <a:latin typeface="Google Sans"/>
                <a:ea typeface="Google Sans"/>
                <a:cs typeface="Google Sans"/>
                <a:sym typeface="Google Sans"/>
              </a:rPr>
              <a:t>Communication in one place</a:t>
            </a:r>
            <a:endParaRPr>
              <a:solidFill>
                <a:schemeClr val="dk1"/>
              </a:solidFill>
              <a:latin typeface="Google Sans"/>
              <a:ea typeface="Google Sans"/>
              <a:cs typeface="Google Sans"/>
              <a:sym typeface="Google Sans"/>
            </a:endParaRPr>
          </a:p>
          <a:p>
            <a:pPr indent="-317500" lvl="0" marL="457200" marR="0" rtl="0" algn="l">
              <a:lnSpc>
                <a:spcPct val="100000"/>
              </a:lnSpc>
              <a:spcBef>
                <a:spcPts val="0"/>
              </a:spcBef>
              <a:spcAft>
                <a:spcPts val="0"/>
              </a:spcAft>
              <a:buClr>
                <a:schemeClr val="dk1"/>
              </a:buClr>
              <a:buSzPts val="1400"/>
              <a:buFont typeface="Google Sans"/>
              <a:buChar char="●"/>
            </a:pPr>
            <a:r>
              <a:rPr lang="en">
                <a:solidFill>
                  <a:schemeClr val="dk1"/>
                </a:solidFill>
                <a:latin typeface="Google Sans"/>
                <a:ea typeface="Google Sans"/>
                <a:cs typeface="Google Sans"/>
                <a:sym typeface="Google Sans"/>
              </a:rPr>
              <a:t>Is the performing so great?</a:t>
            </a:r>
            <a:endParaRPr>
              <a:solidFill>
                <a:schemeClr val="dk1"/>
              </a:solidFill>
              <a:latin typeface="Google Sans"/>
              <a:ea typeface="Google Sans"/>
              <a:cs typeface="Google Sans"/>
              <a:sym typeface="Google Sans"/>
            </a:endParaRPr>
          </a:p>
          <a:p>
            <a:pPr indent="-317500" lvl="0" marL="457200" marR="0" rtl="0" algn="l">
              <a:lnSpc>
                <a:spcPct val="100000"/>
              </a:lnSpc>
              <a:spcBef>
                <a:spcPts val="0"/>
              </a:spcBef>
              <a:spcAft>
                <a:spcPts val="0"/>
              </a:spcAft>
              <a:buClr>
                <a:schemeClr val="dk1"/>
              </a:buClr>
              <a:buSzPts val="1400"/>
              <a:buFont typeface="Google Sans"/>
              <a:buChar char="●"/>
            </a:pPr>
            <a:r>
              <a:rPr lang="en">
                <a:solidFill>
                  <a:schemeClr val="dk1"/>
                </a:solidFill>
                <a:latin typeface="Google Sans"/>
                <a:ea typeface="Google Sans"/>
                <a:cs typeface="Google Sans"/>
                <a:sym typeface="Google Sans"/>
              </a:rPr>
              <a:t>Just a little time for a picking</a:t>
            </a:r>
            <a:endParaRPr>
              <a:solidFill>
                <a:schemeClr val="dk1"/>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p:txBody>
      </p:sp>
      <p:sp>
        <p:nvSpPr>
          <p:cNvPr id="61" name="Google Shape;61;p13"/>
          <p:cNvSpPr txBox="1"/>
          <p:nvPr/>
        </p:nvSpPr>
        <p:spPr>
          <a:xfrm>
            <a:off x="3651375" y="3547775"/>
            <a:ext cx="5197800" cy="1242300"/>
          </a:xfrm>
          <a:prstGeom prst="rect">
            <a:avLst/>
          </a:prstGeom>
          <a:noFill/>
          <a:ln cap="flat" cmpd="sng" w="28575">
            <a:solidFill>
              <a:srgbClr val="FFD9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Yoli is a perfectionalist who wants the perfect sound band. Listening the band has to be live (or verified live recording), just to be sure. Communication with the band should be easy, fast and in one place. She has just a little time for picking a band so it should be quick and possible for a long time ahead.</a:t>
            </a:r>
            <a:endParaRPr i="0" sz="1400" u="none" cap="none" strike="noStrike">
              <a:solidFill>
                <a:srgbClr val="000000"/>
              </a:solidFill>
              <a:latin typeface="Google Sans"/>
              <a:ea typeface="Google Sans"/>
              <a:cs typeface="Google Sans"/>
              <a:sym typeface="Google Sans"/>
            </a:endParaRPr>
          </a:p>
        </p:txBody>
      </p:sp>
      <p:sp>
        <p:nvSpPr>
          <p:cNvPr id="62" name="Google Shape;62;p13"/>
          <p:cNvSpPr txBox="1"/>
          <p:nvPr/>
        </p:nvSpPr>
        <p:spPr>
          <a:xfrm>
            <a:off x="985225" y="1442025"/>
            <a:ext cx="1666200" cy="79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500">
                <a:latin typeface="Google Sans"/>
                <a:ea typeface="Google Sans"/>
                <a:cs typeface="Google Sans"/>
                <a:sym typeface="Google Sans"/>
              </a:rPr>
              <a:t>Add image that represents this persona</a:t>
            </a:r>
            <a:endParaRPr sz="1100">
              <a:latin typeface="Google Sans"/>
              <a:ea typeface="Google Sans"/>
              <a:cs typeface="Google Sans"/>
              <a:sym typeface="Google Sans"/>
            </a:endParaRPr>
          </a:p>
        </p:txBody>
      </p:sp>
      <p:pic>
        <p:nvPicPr>
          <p:cNvPr id="63" name="Google Shape;63;p13"/>
          <p:cNvPicPr preferRelativeResize="0"/>
          <p:nvPr/>
        </p:nvPicPr>
        <p:blipFill>
          <a:blip r:embed="rId3">
            <a:alphaModFix/>
          </a:blip>
          <a:stretch>
            <a:fillRect/>
          </a:stretch>
        </p:blipFill>
        <p:spPr>
          <a:xfrm>
            <a:off x="451525" y="461325"/>
            <a:ext cx="2758200" cy="275820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p:nvPr/>
        </p:nvSpPr>
        <p:spPr>
          <a:xfrm>
            <a:off x="451525" y="461325"/>
            <a:ext cx="2758200" cy="27582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p:txBody>
      </p:sp>
      <p:sp>
        <p:nvSpPr>
          <p:cNvPr id="69" name="Google Shape;69;p14"/>
          <p:cNvSpPr txBox="1"/>
          <p:nvPr/>
        </p:nvSpPr>
        <p:spPr>
          <a:xfrm>
            <a:off x="451450" y="3219525"/>
            <a:ext cx="2758200" cy="47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lang="en" sz="1900">
                <a:solidFill>
                  <a:srgbClr val="1967D2"/>
                </a:solidFill>
                <a:latin typeface="Google Sans"/>
                <a:ea typeface="Google Sans"/>
                <a:cs typeface="Google Sans"/>
                <a:sym typeface="Google Sans"/>
              </a:rPr>
              <a:t>Amanediel</a:t>
            </a:r>
            <a:endParaRPr b="1" i="0" sz="1800" u="none" cap="none" strike="noStrike">
              <a:solidFill>
                <a:srgbClr val="1967D2"/>
              </a:solidFill>
              <a:latin typeface="Google Sans"/>
              <a:ea typeface="Google Sans"/>
              <a:cs typeface="Google Sans"/>
              <a:sym typeface="Google Sans"/>
            </a:endParaRPr>
          </a:p>
        </p:txBody>
      </p:sp>
      <p:sp>
        <p:nvSpPr>
          <p:cNvPr id="70" name="Google Shape;70;p14"/>
          <p:cNvSpPr txBox="1"/>
          <p:nvPr/>
        </p:nvSpPr>
        <p:spPr>
          <a:xfrm>
            <a:off x="323950" y="3614500"/>
            <a:ext cx="1501800" cy="1217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Age: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Education: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Hometown: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Family: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Occupation:</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Google Sans"/>
              <a:ea typeface="Google Sans"/>
              <a:cs typeface="Google Sans"/>
              <a:sym typeface="Google Sans"/>
            </a:endParaRPr>
          </a:p>
        </p:txBody>
      </p:sp>
      <p:sp>
        <p:nvSpPr>
          <p:cNvPr id="71" name="Google Shape;71;p14"/>
          <p:cNvSpPr txBox="1"/>
          <p:nvPr/>
        </p:nvSpPr>
        <p:spPr>
          <a:xfrm>
            <a:off x="1707850" y="3614500"/>
            <a:ext cx="1943400" cy="121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25</a:t>
            </a:r>
            <a:endParaRPr i="0" sz="1400" u="none" cap="none" strike="noStrike">
              <a:solidFill>
                <a:srgbClr val="000000"/>
              </a:solidFill>
              <a:latin typeface="Google Sans"/>
              <a:ea typeface="Google Sans"/>
              <a:cs typeface="Google Sans"/>
              <a:sym typeface="Google Sans"/>
            </a:endParaRPr>
          </a:p>
          <a:p>
            <a:pPr indent="0" lvl="0" marL="0" marR="0" rtl="0" algn="l">
              <a:lnSpc>
                <a:spcPct val="100000"/>
              </a:lnSpc>
              <a:spcBef>
                <a:spcPts val="0"/>
              </a:spcBef>
              <a:spcAft>
                <a:spcPts val="0"/>
              </a:spcAft>
              <a:buClr>
                <a:schemeClr val="dk1"/>
              </a:buClr>
              <a:buSzPts val="1100"/>
              <a:buFont typeface="Arial"/>
              <a:buNone/>
            </a:pPr>
            <a:r>
              <a:rPr lang="en">
                <a:solidFill>
                  <a:schemeClr val="dk1"/>
                </a:solidFill>
                <a:latin typeface="Google Sans"/>
                <a:ea typeface="Google Sans"/>
                <a:cs typeface="Google Sans"/>
                <a:sym typeface="Google Sans"/>
              </a:rPr>
              <a:t>MBA</a:t>
            </a:r>
            <a:endParaRPr i="0" sz="1400" u="none" cap="none" strike="noStrike">
              <a:solidFill>
                <a:schemeClr val="dk1"/>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Ohio, York</a:t>
            </a:r>
            <a:endParaRPr i="0" sz="1400" u="none" cap="none" strike="noStrike">
              <a:solidFill>
                <a:srgbClr val="000000"/>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To be wife</a:t>
            </a:r>
            <a:endParaRPr>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Web developer</a:t>
            </a:r>
            <a:endParaRPr>
              <a:latin typeface="Google Sans"/>
              <a:ea typeface="Google Sans"/>
              <a:cs typeface="Google Sans"/>
              <a:sym typeface="Google Sans"/>
            </a:endParaRPr>
          </a:p>
        </p:txBody>
      </p:sp>
      <p:sp>
        <p:nvSpPr>
          <p:cNvPr id="72" name="Google Shape;72;p14"/>
          <p:cNvSpPr txBox="1"/>
          <p:nvPr/>
        </p:nvSpPr>
        <p:spPr>
          <a:xfrm>
            <a:off x="3651375" y="461325"/>
            <a:ext cx="5035800" cy="59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1" lang="en" sz="1800" u="none" cap="none" strike="noStrike">
                <a:solidFill>
                  <a:srgbClr val="000000"/>
                </a:solidFill>
                <a:latin typeface="Google Sans"/>
                <a:ea typeface="Google Sans"/>
                <a:cs typeface="Google Sans"/>
                <a:sym typeface="Google Sans"/>
              </a:rPr>
              <a:t>“</a:t>
            </a:r>
            <a:r>
              <a:rPr i="1" lang="en" sz="1800">
                <a:latin typeface="Google Sans"/>
                <a:ea typeface="Google Sans"/>
                <a:cs typeface="Google Sans"/>
                <a:sym typeface="Google Sans"/>
              </a:rPr>
              <a:t>No rush, just play the song</a:t>
            </a:r>
            <a:r>
              <a:rPr i="1" lang="en" sz="1800" u="none" cap="none" strike="noStrike">
                <a:solidFill>
                  <a:srgbClr val="000000"/>
                </a:solidFill>
                <a:latin typeface="Google Sans"/>
                <a:ea typeface="Google Sans"/>
                <a:cs typeface="Google Sans"/>
                <a:sym typeface="Google Sans"/>
              </a:rPr>
              <a:t>” </a:t>
            </a:r>
            <a:endParaRPr i="1" sz="1800" u="none" cap="none" strike="noStrike">
              <a:solidFill>
                <a:srgbClr val="000000"/>
              </a:solidFill>
              <a:latin typeface="Google Sans"/>
              <a:ea typeface="Google Sans"/>
              <a:cs typeface="Google Sans"/>
              <a:sym typeface="Google Sans"/>
            </a:endParaRPr>
          </a:p>
        </p:txBody>
      </p:sp>
      <p:sp>
        <p:nvSpPr>
          <p:cNvPr id="73" name="Google Shape;73;p14"/>
          <p:cNvSpPr txBox="1"/>
          <p:nvPr/>
        </p:nvSpPr>
        <p:spPr>
          <a:xfrm>
            <a:off x="3651375" y="1053525"/>
            <a:ext cx="2522700" cy="23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196702"/>
                </a:solidFill>
                <a:latin typeface="Google Sans"/>
                <a:ea typeface="Google Sans"/>
                <a:cs typeface="Google Sans"/>
                <a:sym typeface="Google Sans"/>
              </a:rPr>
              <a:t>Goals</a:t>
            </a:r>
            <a:r>
              <a:rPr i="0" lang="en" sz="1800" u="none" cap="none" strike="noStrike">
                <a:solidFill>
                  <a:srgbClr val="000000"/>
                </a:solidFill>
                <a:latin typeface="Google Sans"/>
                <a:ea typeface="Google Sans"/>
                <a:cs typeface="Google Sans"/>
                <a:sym typeface="Google Sans"/>
              </a:rPr>
              <a:t> </a:t>
            </a:r>
            <a:endParaRPr i="0" sz="1800" u="none" cap="none" strike="noStrike">
              <a:solidFill>
                <a:srgbClr val="000000"/>
              </a:solidFill>
              <a:latin typeface="Google Sans"/>
              <a:ea typeface="Google Sans"/>
              <a:cs typeface="Google Sans"/>
              <a:sym typeface="Google Sans"/>
            </a:endParaRPr>
          </a:p>
          <a:p>
            <a:pPr indent="-317500" lvl="0" marL="457200" marR="0" rtl="0" algn="l">
              <a:lnSpc>
                <a:spcPct val="100000"/>
              </a:lnSpc>
              <a:spcBef>
                <a:spcPts val="0"/>
              </a:spcBef>
              <a:spcAft>
                <a:spcPts val="0"/>
              </a:spcAft>
              <a:buSzPts val="1400"/>
              <a:buFont typeface="Google Sans"/>
              <a:buChar char="●"/>
            </a:pPr>
            <a:r>
              <a:rPr lang="en">
                <a:latin typeface="Google Sans"/>
                <a:ea typeface="Google Sans"/>
                <a:cs typeface="Google Sans"/>
                <a:sym typeface="Google Sans"/>
              </a:rPr>
              <a:t>Pick a band as simple as possible</a:t>
            </a:r>
            <a:endParaRPr>
              <a:latin typeface="Google Sans"/>
              <a:ea typeface="Google Sans"/>
              <a:cs typeface="Google Sans"/>
              <a:sym typeface="Google Sans"/>
            </a:endParaRPr>
          </a:p>
          <a:p>
            <a:pPr indent="-317500" lvl="0" marL="457200" marR="0" rtl="0" algn="l">
              <a:lnSpc>
                <a:spcPct val="100000"/>
              </a:lnSpc>
              <a:spcBef>
                <a:spcPts val="0"/>
              </a:spcBef>
              <a:spcAft>
                <a:spcPts val="0"/>
              </a:spcAft>
              <a:buSzPts val="1400"/>
              <a:buFont typeface="Google Sans"/>
              <a:buChar char="●"/>
            </a:pPr>
            <a:r>
              <a:rPr lang="en">
                <a:latin typeface="Google Sans"/>
                <a:ea typeface="Google Sans"/>
                <a:cs typeface="Google Sans"/>
                <a:sym typeface="Google Sans"/>
              </a:rPr>
              <a:t>Chose a genre of the band</a:t>
            </a:r>
            <a:endParaRPr>
              <a:latin typeface="Google Sans"/>
              <a:ea typeface="Google Sans"/>
              <a:cs typeface="Google Sans"/>
              <a:sym typeface="Google Sans"/>
            </a:endParaRPr>
          </a:p>
          <a:p>
            <a:pPr indent="-317500" lvl="0" marL="457200" marR="0" rtl="0" algn="l">
              <a:lnSpc>
                <a:spcPct val="100000"/>
              </a:lnSpc>
              <a:spcBef>
                <a:spcPts val="0"/>
              </a:spcBef>
              <a:spcAft>
                <a:spcPts val="0"/>
              </a:spcAft>
              <a:buSzPts val="1400"/>
              <a:buFont typeface="Google Sans"/>
              <a:buChar char="●"/>
            </a:pPr>
            <a:r>
              <a:rPr lang="en">
                <a:latin typeface="Google Sans"/>
                <a:ea typeface="Google Sans"/>
                <a:cs typeface="Google Sans"/>
                <a:sym typeface="Google Sans"/>
              </a:rPr>
              <a:t>Chose a songs to be played</a:t>
            </a:r>
            <a:endParaRPr>
              <a:latin typeface="Google Sans"/>
              <a:ea typeface="Google Sans"/>
              <a:cs typeface="Google Sans"/>
              <a:sym typeface="Google Sans"/>
            </a:endParaRPr>
          </a:p>
          <a:p>
            <a:pPr indent="0" lvl="0" marL="457200" marR="0" rtl="0" algn="l">
              <a:lnSpc>
                <a:spcPct val="100000"/>
              </a:lnSpc>
              <a:spcBef>
                <a:spcPts val="0"/>
              </a:spcBef>
              <a:spcAft>
                <a:spcPts val="0"/>
              </a:spcAft>
              <a:buNone/>
            </a:pPr>
            <a:r>
              <a:t/>
            </a:r>
            <a:endParaRPr>
              <a:latin typeface="Google Sans"/>
              <a:ea typeface="Google Sans"/>
              <a:cs typeface="Google Sans"/>
              <a:sym typeface="Google Sans"/>
            </a:endParaRPr>
          </a:p>
        </p:txBody>
      </p:sp>
      <p:sp>
        <p:nvSpPr>
          <p:cNvPr id="74" name="Google Shape;74;p14"/>
          <p:cNvSpPr txBox="1"/>
          <p:nvPr/>
        </p:nvSpPr>
        <p:spPr>
          <a:xfrm>
            <a:off x="6326475" y="1053525"/>
            <a:ext cx="2522700" cy="23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900" u="none" cap="none" strike="noStrike">
                <a:solidFill>
                  <a:srgbClr val="C5221F"/>
                </a:solidFill>
                <a:latin typeface="Google Sans"/>
                <a:ea typeface="Google Sans"/>
                <a:cs typeface="Google Sans"/>
                <a:sym typeface="Google Sans"/>
              </a:rPr>
              <a:t>Frustrations</a:t>
            </a:r>
            <a:r>
              <a:rPr b="1" i="0" lang="en" sz="1800" u="none" cap="none" strike="noStrike">
                <a:solidFill>
                  <a:schemeClr val="dk1"/>
                </a:solidFill>
                <a:latin typeface="Google Sans"/>
                <a:ea typeface="Google Sans"/>
                <a:cs typeface="Google Sans"/>
                <a:sym typeface="Google Sans"/>
              </a:rPr>
              <a:t> </a:t>
            </a:r>
            <a:endParaRPr b="1" i="0" sz="1800" u="none" cap="none" strike="noStrike">
              <a:solidFill>
                <a:schemeClr val="dk1"/>
              </a:solidFill>
              <a:latin typeface="Google Sans"/>
              <a:ea typeface="Google Sans"/>
              <a:cs typeface="Google Sans"/>
              <a:sym typeface="Google Sans"/>
            </a:endParaRPr>
          </a:p>
          <a:p>
            <a:pPr indent="-317500" lvl="0" marL="457200" marR="0" rtl="0" algn="l">
              <a:lnSpc>
                <a:spcPct val="100000"/>
              </a:lnSpc>
              <a:spcBef>
                <a:spcPts val="0"/>
              </a:spcBef>
              <a:spcAft>
                <a:spcPts val="0"/>
              </a:spcAft>
              <a:buClr>
                <a:schemeClr val="dk1"/>
              </a:buClr>
              <a:buSzPts val="1400"/>
              <a:buFont typeface="Google Sans"/>
              <a:buChar char="●"/>
            </a:pPr>
            <a:r>
              <a:rPr lang="en">
                <a:solidFill>
                  <a:schemeClr val="dk1"/>
                </a:solidFill>
                <a:latin typeface="Google Sans"/>
                <a:ea typeface="Google Sans"/>
                <a:cs typeface="Google Sans"/>
                <a:sym typeface="Google Sans"/>
              </a:rPr>
              <a:t>Worried about the quality of the band</a:t>
            </a:r>
            <a:endParaRPr>
              <a:solidFill>
                <a:schemeClr val="dk1"/>
              </a:solidFill>
              <a:latin typeface="Google Sans"/>
              <a:ea typeface="Google Sans"/>
              <a:cs typeface="Google Sans"/>
              <a:sym typeface="Google Sans"/>
            </a:endParaRPr>
          </a:p>
          <a:p>
            <a:pPr indent="-317500" lvl="0" marL="457200" marR="0" rtl="0" algn="l">
              <a:lnSpc>
                <a:spcPct val="100000"/>
              </a:lnSpc>
              <a:spcBef>
                <a:spcPts val="0"/>
              </a:spcBef>
              <a:spcAft>
                <a:spcPts val="0"/>
              </a:spcAft>
              <a:buClr>
                <a:schemeClr val="dk1"/>
              </a:buClr>
              <a:buSzPts val="1400"/>
              <a:buFont typeface="Google Sans"/>
              <a:buChar char="●"/>
            </a:pPr>
            <a:r>
              <a:rPr lang="en">
                <a:solidFill>
                  <a:schemeClr val="dk1"/>
                </a:solidFill>
                <a:latin typeface="Google Sans"/>
                <a:ea typeface="Google Sans"/>
                <a:cs typeface="Google Sans"/>
                <a:sym typeface="Google Sans"/>
              </a:rPr>
              <a:t>Worried what would the band play</a:t>
            </a:r>
            <a:endParaRPr>
              <a:solidFill>
                <a:schemeClr val="dk1"/>
              </a:solidFill>
              <a:latin typeface="Google Sans"/>
              <a:ea typeface="Google Sans"/>
              <a:cs typeface="Google Sans"/>
              <a:sym typeface="Google Sans"/>
            </a:endParaRPr>
          </a:p>
          <a:p>
            <a:pPr indent="-317500" lvl="0" marL="457200" marR="0" rtl="0" algn="l">
              <a:lnSpc>
                <a:spcPct val="100000"/>
              </a:lnSpc>
              <a:spcBef>
                <a:spcPts val="0"/>
              </a:spcBef>
              <a:spcAft>
                <a:spcPts val="0"/>
              </a:spcAft>
              <a:buClr>
                <a:schemeClr val="dk1"/>
              </a:buClr>
              <a:buSzPts val="1400"/>
              <a:buFont typeface="Google Sans"/>
              <a:buChar char="●"/>
            </a:pPr>
            <a:r>
              <a:rPr lang="en">
                <a:solidFill>
                  <a:schemeClr val="dk1"/>
                </a:solidFill>
                <a:latin typeface="Google Sans"/>
                <a:ea typeface="Google Sans"/>
                <a:cs typeface="Google Sans"/>
                <a:sym typeface="Google Sans"/>
              </a:rPr>
              <a:t>Worried if he would like it</a:t>
            </a:r>
            <a:endParaRPr>
              <a:solidFill>
                <a:schemeClr val="dk1"/>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p:txBody>
      </p:sp>
      <p:sp>
        <p:nvSpPr>
          <p:cNvPr id="75" name="Google Shape;75;p14"/>
          <p:cNvSpPr txBox="1"/>
          <p:nvPr/>
        </p:nvSpPr>
        <p:spPr>
          <a:xfrm>
            <a:off x="3651375" y="3547775"/>
            <a:ext cx="5197800" cy="1434600"/>
          </a:xfrm>
          <a:prstGeom prst="rect">
            <a:avLst/>
          </a:prstGeom>
          <a:noFill/>
          <a:ln cap="flat" cmpd="sng" w="28575">
            <a:solidFill>
              <a:srgbClr val="FFD9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Amanediel is a young man trying to do the task he was assigned - to pick a band. He wants quality over quick decisions. He has a lot of time and has no rush in picking. He wants to listen a lot before he choose the band, because he is worried if he will actually like it. The songs and genre are very important.</a:t>
            </a:r>
            <a:endParaRPr i="0" sz="1400" u="none" cap="none" strike="noStrike">
              <a:solidFill>
                <a:srgbClr val="000000"/>
              </a:solidFill>
              <a:latin typeface="Google Sans"/>
              <a:ea typeface="Google Sans"/>
              <a:cs typeface="Google Sans"/>
              <a:sym typeface="Google Sans"/>
            </a:endParaRPr>
          </a:p>
        </p:txBody>
      </p:sp>
      <p:sp>
        <p:nvSpPr>
          <p:cNvPr id="76" name="Google Shape;76;p14"/>
          <p:cNvSpPr txBox="1"/>
          <p:nvPr/>
        </p:nvSpPr>
        <p:spPr>
          <a:xfrm>
            <a:off x="985225" y="1442025"/>
            <a:ext cx="1666200" cy="79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Google Sans"/>
              <a:ea typeface="Google Sans"/>
              <a:cs typeface="Google Sans"/>
              <a:sym typeface="Google Sans"/>
            </a:endParaRPr>
          </a:p>
        </p:txBody>
      </p:sp>
      <p:pic>
        <p:nvPicPr>
          <p:cNvPr id="77" name="Google Shape;77;p14"/>
          <p:cNvPicPr preferRelativeResize="0"/>
          <p:nvPr/>
        </p:nvPicPr>
        <p:blipFill>
          <a:blip r:embed="rId3">
            <a:alphaModFix/>
          </a:blip>
          <a:stretch>
            <a:fillRect/>
          </a:stretch>
        </p:blipFill>
        <p:spPr>
          <a:xfrm>
            <a:off x="439225" y="461325"/>
            <a:ext cx="2758200" cy="275820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