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8a4d3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8a4d3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perfectionalist newspaper redactor</a:t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be sure to get the best possible service</a:t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quality, efficiency and verification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Yoli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music lover</a:t>
            </a:r>
            <a:endParaRPr/>
          </a:p>
        </p:txBody>
      </p:sp>
      <p:sp>
        <p:nvSpPr>
          <p:cNvPr id="175" name="Google Shape;175;p22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stay calm and bring no stress to the music</a:t>
            </a:r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simple picking and a variety of choices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Amanediel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