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2" Type="http://schemas.openxmlformats.org/officeDocument/2006/relationships/font" Target="fonts/Google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2b8bbc8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2b8bbc8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-24382" l="9740" r="-9740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5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5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5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53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4" name="Google Shape;244;p53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7" name="Google Shape;247;p53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43" Type="http://schemas.openxmlformats.org/officeDocument/2006/relationships/theme" Target="../theme/theme3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needs that perfect sound to her wedding</a:t>
            </a:r>
            <a:endParaRPr/>
          </a:p>
        </p:txBody>
      </p:sp>
      <p:sp>
        <p:nvSpPr>
          <p:cNvPr id="253" name="Google Shape;253;p54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of the band</a:t>
            </a:r>
            <a:endParaRPr/>
          </a:p>
        </p:txBody>
      </p:sp>
      <p:sp>
        <p:nvSpPr>
          <p:cNvPr id="254" name="Google Shape;254;p54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Yoli</a:t>
            </a:r>
            <a:endParaRPr/>
          </a:p>
        </p:txBody>
      </p:sp>
      <p:sp>
        <p:nvSpPr>
          <p:cNvPr id="255" name="Google Shape;255;p54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perfectionist</a:t>
            </a:r>
            <a:r>
              <a:rPr lang="en"/>
              <a:t> newspaper redactor</a:t>
            </a:r>
            <a:endParaRPr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5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has limited time to be spent on this task</a:t>
            </a:r>
            <a:endParaRPr/>
          </a:p>
        </p:txBody>
      </p:sp>
      <p:sp>
        <p:nvSpPr>
          <p:cNvPr id="263" name="Google Shape;263;p55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in-app communication</a:t>
            </a:r>
            <a:endParaRPr/>
          </a:p>
        </p:txBody>
      </p:sp>
      <p:sp>
        <p:nvSpPr>
          <p:cNvPr id="264" name="Google Shape;264;p55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Yoli</a:t>
            </a:r>
            <a:endParaRPr/>
          </a:p>
        </p:txBody>
      </p:sp>
      <p:sp>
        <p:nvSpPr>
          <p:cNvPr id="265" name="Google Shape;265;p55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perfectionist newspaper redactor</a:t>
            </a:r>
            <a:endParaRPr/>
          </a:p>
        </p:txBody>
      </p:sp>
      <p:sp>
        <p:nvSpPr>
          <p:cNvPr id="266" name="Google Shape;266;p55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5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