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Google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GoogleSans-italic.fntdata"/><Relationship Id="rId10" Type="http://schemas.openxmlformats.org/officeDocument/2006/relationships/font" Target="fonts/GoogleSans-bold.fntdata"/><Relationship Id="rId12" Type="http://schemas.openxmlformats.org/officeDocument/2006/relationships/font" Target="fonts/Google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439910d2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439910d2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3ce2c3d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3ce2c3d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Illustration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b="-24381" l="9739" r="-9739" t="-13605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text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Blue">
  <p:cSld name="CUSTOM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ile only">
  <p:cSld name="CUSTOM_5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Logo only">
  <p:cSld name="CUSTOM_7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/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t to know">
  <p:cSld name="CUSTOM_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rect b="b" l="l" r="r" t="t"/>
            <a:pathLst>
              <a:path extrusionOk="0" h="106689" w="285774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Green">
  <p:cSld name="CUSTOM_2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Frame">
  <p:cSld name="CUSTOM_9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fmla="val 9033816" name="adj1"/>
              <a:gd fmla="val 177328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rect b="b" l="l" r="r" t="t"/>
            <a:pathLst>
              <a:path extrusionOk="0" h="104665" w="285774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/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Description ">
  <p:cSld name="CUSTOM_8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Blue">
  <p:cSld name="CUSTOM_3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 Blue">
  <p:cSld name="CUSTOM_3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1" type="subTitle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/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1" type="subTitle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0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rect b="b" l="l" r="r" t="t"/>
            <a:pathLst>
              <a:path extrusionOk="0" h="141635" w="281795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/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2" type="body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2"/>
          <p:cNvSpPr txBox="1"/>
          <p:nvPr>
            <p:ph idx="3" type="body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2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 - Left justified">
  <p:cSld name="CUSTOM_2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3"/>
          <p:cNvSpPr txBox="1"/>
          <p:nvPr>
            <p:ph idx="2" type="title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CUSTOM_1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Orange">
  <p:cSld name="CUSTOM_14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Red">
  <p:cSld name="CUSTOM_14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Red">
  <p:cSld name="CUSTOM_2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Dark Yellow">
  <p:cSld name="CUSTOM_2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8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">
  <p:cSld name="CUSTOM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9"/>
          <p:cNvSpPr txBox="1"/>
          <p:nvPr>
            <p:ph idx="1" type="subTitle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Green">
  <p:cSld name="CUSTOM_3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40"/>
          <p:cNvSpPr txBox="1"/>
          <p:nvPr>
            <p:ph idx="1" type="body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43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terprise Presentation - Title and Subtitle 1">
  <p:cSld name="1_Enterprise Presentation - Title and Subtitle 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5550" lIns="71125" spcFirstLastPara="1" rIns="71125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Blank">
  <p:cSld name="CUSTOM_8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6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/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 line body">
  <p:cSld name="MAIN_POINT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/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48"/>
          <p:cNvSpPr txBox="1"/>
          <p:nvPr>
            <p:ph idx="2" type="title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48"/>
          <p:cNvSpPr txBox="1"/>
          <p:nvPr>
            <p:ph idx="3" type="title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">
  <p:cSld name="MAIN_POINT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49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49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picture">
  <p:cSld name="TITLE_ONLY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/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b="0" i="0" sz="1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/>
          <p:nvPr>
            <p:ph idx="2" type="title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50"/>
          <p:cNvSpPr txBox="1"/>
          <p:nvPr>
            <p:ph idx="3" type="title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50"/>
          <p:cNvSpPr txBox="1"/>
          <p:nvPr>
            <p:ph idx="4" type="title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 1">
  <p:cSld name="MAIN_POINT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51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51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ssage">
  <p:cSld name="MAIN_POINT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/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6" name="Google Shape;236;p53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53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53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39" name="Google Shape;239;p53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0" name="Google Shape;240;p53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1" name="Google Shape;241;p53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2" name="Google Shape;242;p53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3"/>
          <p:cNvSpPr txBox="1"/>
          <p:nvPr/>
        </p:nvSpPr>
        <p:spPr>
          <a:xfrm>
            <a:off x="567586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9.xml"/><Relationship Id="rId42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20.xml"/><Relationship Id="rId3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19.xml"/><Relationship Id="rId3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22.xml"/><Relationship Id="rId35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24.xml"/><Relationship Id="rId37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23.xml"/><Relationship Id="rId3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25.xml"/><Relationship Id="rId3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4"/>
          <p:cNvSpPr/>
          <p:nvPr/>
        </p:nvSpPr>
        <p:spPr>
          <a:xfrm>
            <a:off x="57225" y="529375"/>
            <a:ext cx="9020700" cy="2582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4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 can listen verified live recording</a:t>
            </a:r>
            <a:endParaRPr/>
          </a:p>
        </p:txBody>
      </p:sp>
      <p:sp>
        <p:nvSpPr>
          <p:cNvPr id="250" name="Google Shape;250;p54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Yoli filter the band  by verification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5"/>
          <p:cNvSpPr/>
          <p:nvPr/>
        </p:nvSpPr>
        <p:spPr>
          <a:xfrm>
            <a:off x="57225" y="529375"/>
            <a:ext cx="9020700" cy="2582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55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 can communicate with the band directly in the app</a:t>
            </a:r>
            <a:endParaRPr/>
          </a:p>
        </p:txBody>
      </p:sp>
      <p:sp>
        <p:nvSpPr>
          <p:cNvPr id="257" name="Google Shape;257;p55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Yoli choose a band to work with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