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6" r:id="rId4"/>
    <p:sldMasterId id="2147483667" r:id="rId5"/>
  </p:sldMasterIdLst>
  <p:notesMasterIdLst>
    <p:notesMasterId r:id="rId6"/>
  </p:notesMasterIdLst>
  <p:sldIdLst>
    <p:sldId id="256" r:id="rId7"/>
  </p:sldIdLst>
  <p:sldSz cy="5143500" cx="9144000"/>
  <p:notesSz cx="6858000" cy="9144000"/>
  <p:embeddedFontLst>
    <p:embeddedFont>
      <p:font typeface="Google Sans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GoogleSans-boldItalic.fntdata"/><Relationship Id="rId10" Type="http://schemas.openxmlformats.org/officeDocument/2006/relationships/font" Target="fonts/GoogleSans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GoogleSans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font" Target="fonts/GoogleSan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c4f28cc773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c4f28cc773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rgbClr val="3C4043"/>
              </a:solidFill>
              <a:highlight>
                <a:srgbClr val="FFFFFF"/>
              </a:highlight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 1">
  <p:cSld name="BLANK_1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/>
        </p:nvSpPr>
        <p:spPr>
          <a:xfrm>
            <a:off x="171175" y="119650"/>
            <a:ext cx="5998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Goal</a:t>
            </a:r>
            <a:r>
              <a:rPr b="1" lang="en" sz="16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 Statement</a:t>
            </a:r>
            <a:endParaRPr b="1" sz="1600"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52" name="Google Shape;52;p13"/>
          <p:cNvCxnSpPr/>
          <p:nvPr/>
        </p:nvCxnSpPr>
        <p:spPr>
          <a:xfrm>
            <a:off x="1012800" y="1547750"/>
            <a:ext cx="2379900" cy="13200"/>
          </a:xfrm>
          <a:prstGeom prst="straightConnector1">
            <a:avLst/>
          </a:prstGeom>
          <a:noFill/>
          <a:ln cap="flat" cmpd="sng" w="19050">
            <a:solidFill>
              <a:srgbClr val="9AA0A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" name="Google Shape;53;p13"/>
          <p:cNvCxnSpPr/>
          <p:nvPr/>
        </p:nvCxnSpPr>
        <p:spPr>
          <a:xfrm>
            <a:off x="5210750" y="1510200"/>
            <a:ext cx="3648900" cy="9300"/>
          </a:xfrm>
          <a:prstGeom prst="straightConnector1">
            <a:avLst/>
          </a:prstGeom>
          <a:noFill/>
          <a:ln cap="flat" cmpd="sng" w="19050">
            <a:solidFill>
              <a:srgbClr val="9AA0A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" name="Google Shape;54;p13"/>
          <p:cNvSpPr txBox="1"/>
          <p:nvPr/>
        </p:nvSpPr>
        <p:spPr>
          <a:xfrm>
            <a:off x="367600" y="1148300"/>
            <a:ext cx="7356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Our</a:t>
            </a:r>
            <a:endParaRPr b="1" sz="22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67600" y="2002900"/>
            <a:ext cx="23103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which will affect</a:t>
            </a:r>
            <a:endParaRPr b="1" sz="22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367600" y="2770000"/>
            <a:ext cx="26649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by</a:t>
            </a:r>
            <a:endParaRPr b="1" sz="22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1012800" y="1560050"/>
            <a:ext cx="2379900" cy="3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Google Sans"/>
                <a:ea typeface="Google Sans"/>
                <a:cs typeface="Google Sans"/>
                <a:sym typeface="Google Sans"/>
              </a:rPr>
              <a:t>product</a:t>
            </a:r>
            <a:endParaRPr sz="1200">
              <a:solidFill>
                <a:srgbClr val="99999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5124200" y="1510200"/>
            <a:ext cx="3822000" cy="3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Google Sans"/>
                <a:ea typeface="Google Sans"/>
                <a:cs typeface="Google Sans"/>
                <a:sym typeface="Google Sans"/>
              </a:rPr>
              <a:t>perform specific action</a:t>
            </a:r>
            <a:endParaRPr sz="1200">
              <a:solidFill>
                <a:srgbClr val="1A73E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2636225" y="2359250"/>
            <a:ext cx="60690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Google Sans"/>
                <a:ea typeface="Google Sans"/>
                <a:cs typeface="Google Sans"/>
                <a:sym typeface="Google Sans"/>
              </a:rPr>
              <a:t>describe who the action will affect.</a:t>
            </a:r>
            <a:endParaRPr sz="1200">
              <a:solidFill>
                <a:srgbClr val="99999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732125" y="3150050"/>
            <a:ext cx="6920100" cy="3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Google Sans"/>
                <a:ea typeface="Google Sans"/>
                <a:cs typeface="Google Sans"/>
                <a:sym typeface="Google Sans"/>
              </a:rPr>
              <a:t>describe how the action will positively affect them</a:t>
            </a:r>
            <a:endParaRPr sz="1200">
              <a:solidFill>
                <a:srgbClr val="1A73E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61" name="Google Shape;61;p13"/>
          <p:cNvCxnSpPr/>
          <p:nvPr/>
        </p:nvCxnSpPr>
        <p:spPr>
          <a:xfrm>
            <a:off x="2636350" y="2353900"/>
            <a:ext cx="6069000" cy="5400"/>
          </a:xfrm>
          <a:prstGeom prst="straightConnector1">
            <a:avLst/>
          </a:prstGeom>
          <a:noFill/>
          <a:ln cap="flat" cmpd="sng" w="19050">
            <a:solidFill>
              <a:srgbClr val="9AA0A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" name="Google Shape;62;p13"/>
          <p:cNvCxnSpPr/>
          <p:nvPr/>
        </p:nvCxnSpPr>
        <p:spPr>
          <a:xfrm>
            <a:off x="732100" y="3136125"/>
            <a:ext cx="7697400" cy="13500"/>
          </a:xfrm>
          <a:prstGeom prst="straightConnector1">
            <a:avLst/>
          </a:prstGeom>
          <a:noFill/>
          <a:ln cap="flat" cmpd="sng" w="19050">
            <a:solidFill>
              <a:srgbClr val="9AA0A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" name="Google Shape;63;p13"/>
          <p:cNvSpPr txBox="1"/>
          <p:nvPr/>
        </p:nvSpPr>
        <p:spPr>
          <a:xfrm>
            <a:off x="8498675" y="2770000"/>
            <a:ext cx="1227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24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1012800" y="1082875"/>
            <a:ext cx="2379900" cy="4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92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85F4"/>
              </a:buClr>
              <a:buSzPts val="1900"/>
              <a:buFont typeface="Google Sans"/>
              <a:buChar char="●"/>
              <a:defRPr sz="1900">
                <a:solidFill>
                  <a:srgbClr val="4185F4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○"/>
              <a:defRPr sz="12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■"/>
              <a:defRPr sz="12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●"/>
              <a:defRPr sz="12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○"/>
              <a:defRPr sz="12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■"/>
              <a:defRPr sz="12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●"/>
              <a:defRPr sz="12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○"/>
              <a:defRPr sz="12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Google Sans"/>
              <a:buChar char="■"/>
              <a:defRPr sz="12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65" name="Google Shape;65;p13"/>
          <p:cNvSpPr txBox="1"/>
          <p:nvPr>
            <p:ph idx="2" type="body"/>
          </p:nvPr>
        </p:nvSpPr>
        <p:spPr>
          <a:xfrm>
            <a:off x="5210750" y="1027500"/>
            <a:ext cx="3648900" cy="4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92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94335"/>
              </a:buClr>
              <a:buSzPts val="1900"/>
              <a:buFont typeface="Google Sans"/>
              <a:buChar char="●"/>
              <a:defRPr sz="1900">
                <a:solidFill>
                  <a:srgbClr val="E94335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492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○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492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■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492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●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492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○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492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■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492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●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492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○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492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900"/>
              <a:buFont typeface="Google Sans"/>
              <a:buChar char="■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66" name="Google Shape;66;p13"/>
          <p:cNvSpPr txBox="1"/>
          <p:nvPr>
            <p:ph idx="3" type="body"/>
          </p:nvPr>
        </p:nvSpPr>
        <p:spPr>
          <a:xfrm>
            <a:off x="732125" y="2688950"/>
            <a:ext cx="7697400" cy="4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92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ABC05"/>
              </a:buClr>
              <a:buSzPts val="1900"/>
              <a:buFont typeface="Google Sans"/>
              <a:buChar char="●"/>
              <a:defRPr sz="1900">
                <a:solidFill>
                  <a:srgbClr val="FABC05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492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○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492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■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492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●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492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○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492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■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492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●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492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○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492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900"/>
              <a:buFont typeface="Google Sans"/>
              <a:buChar char="■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67" name="Google Shape;67;p13"/>
          <p:cNvSpPr txBox="1"/>
          <p:nvPr>
            <p:ph idx="4" type="body"/>
          </p:nvPr>
        </p:nvSpPr>
        <p:spPr>
          <a:xfrm>
            <a:off x="2636350" y="1903275"/>
            <a:ext cx="6069000" cy="4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92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A853"/>
              </a:buClr>
              <a:buSzPts val="1900"/>
              <a:buFont typeface="Google Sans"/>
              <a:buChar char="●"/>
              <a:defRPr sz="1900">
                <a:solidFill>
                  <a:srgbClr val="33A85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492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○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492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■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492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●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492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○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492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■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492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●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492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○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492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900"/>
              <a:buFont typeface="Google Sans"/>
              <a:buChar char="■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68" name="Google Shape;68;p13"/>
          <p:cNvSpPr txBox="1"/>
          <p:nvPr/>
        </p:nvSpPr>
        <p:spPr>
          <a:xfrm>
            <a:off x="1981200" y="1771050"/>
            <a:ext cx="819300" cy="2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3"/>
          <p:cNvSpPr txBox="1"/>
          <p:nvPr/>
        </p:nvSpPr>
        <p:spPr>
          <a:xfrm>
            <a:off x="3392700" y="1148300"/>
            <a:ext cx="18717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will let users</a:t>
            </a:r>
            <a:endParaRPr b="1" sz="22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0" name="Google Shape;70;p13"/>
          <p:cNvSpPr txBox="1"/>
          <p:nvPr/>
        </p:nvSpPr>
        <p:spPr>
          <a:xfrm>
            <a:off x="367600" y="3598675"/>
            <a:ext cx="46416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We will measure effectiveness by </a:t>
            </a:r>
            <a:endParaRPr b="1" sz="22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1" name="Google Shape;71;p13"/>
          <p:cNvSpPr txBox="1"/>
          <p:nvPr/>
        </p:nvSpPr>
        <p:spPr>
          <a:xfrm>
            <a:off x="4884200" y="4008700"/>
            <a:ext cx="3614400" cy="3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Google Sans"/>
                <a:ea typeface="Google Sans"/>
                <a:cs typeface="Google Sans"/>
                <a:sym typeface="Google Sans"/>
              </a:rPr>
              <a:t>describe how you will measure the impact</a:t>
            </a:r>
            <a:endParaRPr sz="1200">
              <a:solidFill>
                <a:srgbClr val="1A73E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72" name="Google Shape;72;p13"/>
          <p:cNvCxnSpPr/>
          <p:nvPr/>
        </p:nvCxnSpPr>
        <p:spPr>
          <a:xfrm>
            <a:off x="4884200" y="3989225"/>
            <a:ext cx="3614400" cy="0"/>
          </a:xfrm>
          <a:prstGeom prst="straightConnector1">
            <a:avLst/>
          </a:prstGeom>
          <a:noFill/>
          <a:ln cap="flat" cmpd="sng" w="19050">
            <a:solidFill>
              <a:srgbClr val="9AA0A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" name="Google Shape;73;p13"/>
          <p:cNvSpPr txBox="1"/>
          <p:nvPr/>
        </p:nvSpPr>
        <p:spPr>
          <a:xfrm>
            <a:off x="8582650" y="3598675"/>
            <a:ext cx="1227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24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4" name="Google Shape;74;p13"/>
          <p:cNvSpPr txBox="1"/>
          <p:nvPr>
            <p:ph idx="5" type="body"/>
          </p:nvPr>
        </p:nvSpPr>
        <p:spPr>
          <a:xfrm>
            <a:off x="4884200" y="3560525"/>
            <a:ext cx="3614400" cy="4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92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85F4"/>
              </a:buClr>
              <a:buSzPts val="1900"/>
              <a:buFont typeface="Google Sans"/>
              <a:buChar char="●"/>
              <a:defRPr sz="1900">
                <a:solidFill>
                  <a:srgbClr val="4185F4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○"/>
              <a:defRPr sz="12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■"/>
              <a:defRPr sz="12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●"/>
              <a:defRPr sz="12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○"/>
              <a:defRPr sz="12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■"/>
              <a:defRPr sz="12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●"/>
              <a:defRPr sz="12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○"/>
              <a:defRPr sz="12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Google Sans"/>
              <a:buChar char="■"/>
              <a:defRPr sz="12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al Statement Template">
  <p:cSld name="BLANK_1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/>
        </p:nvSpPr>
        <p:spPr>
          <a:xfrm>
            <a:off x="3698400" y="4268575"/>
            <a:ext cx="51294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describe how you will measure the impact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559925" y="3314700"/>
            <a:ext cx="82806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describe how the action will positively affect users (why)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2003747" y="2428800"/>
            <a:ext cx="6824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describe who the action will affect (who)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4345177" y="1630400"/>
            <a:ext cx="44502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perform specific actions (what)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-326662" y="2923949"/>
            <a:ext cx="14574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by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157500" y="3910050"/>
            <a:ext cx="48384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We will measure effectiveness by 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0" y="1299038"/>
            <a:ext cx="9450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Our 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8729275" y="3944575"/>
            <a:ext cx="30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20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2839450" y="1359900"/>
            <a:ext cx="168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will let users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9" name="Google Shape;89;p15"/>
          <p:cNvSpPr txBox="1"/>
          <p:nvPr/>
        </p:nvSpPr>
        <p:spPr>
          <a:xfrm>
            <a:off x="675622" y="1642100"/>
            <a:ext cx="22458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product (what)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-98050" y="2075600"/>
            <a:ext cx="24099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which will affect 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1" name="Google Shape;91;p15"/>
          <p:cNvSpPr txBox="1"/>
          <p:nvPr/>
        </p:nvSpPr>
        <p:spPr>
          <a:xfrm>
            <a:off x="8729275" y="2945250"/>
            <a:ext cx="30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20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92" name="Google Shape;92;p15"/>
          <p:cNvCxnSpPr/>
          <p:nvPr/>
        </p:nvCxnSpPr>
        <p:spPr>
          <a:xfrm>
            <a:off x="717722" y="1631363"/>
            <a:ext cx="2245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" name="Google Shape;93;p15"/>
          <p:cNvCxnSpPr/>
          <p:nvPr/>
        </p:nvCxnSpPr>
        <p:spPr>
          <a:xfrm>
            <a:off x="4345166" y="1639325"/>
            <a:ext cx="4462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" name="Google Shape;94;p15"/>
          <p:cNvCxnSpPr/>
          <p:nvPr/>
        </p:nvCxnSpPr>
        <p:spPr>
          <a:xfrm>
            <a:off x="559925" y="3258600"/>
            <a:ext cx="8280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" name="Google Shape;95;p15"/>
          <p:cNvCxnSpPr/>
          <p:nvPr/>
        </p:nvCxnSpPr>
        <p:spPr>
          <a:xfrm>
            <a:off x="3704475" y="4263900"/>
            <a:ext cx="5129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" name="Google Shape;96;p15"/>
          <p:cNvCxnSpPr/>
          <p:nvPr/>
        </p:nvCxnSpPr>
        <p:spPr>
          <a:xfrm>
            <a:off x="2003625" y="2430400"/>
            <a:ext cx="682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559925" y="2889300"/>
            <a:ext cx="8235600" cy="369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 sz="1400"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98" name="Google Shape;98;p15"/>
          <p:cNvSpPr txBox="1"/>
          <p:nvPr>
            <p:ph idx="2" type="body"/>
          </p:nvPr>
        </p:nvSpPr>
        <p:spPr>
          <a:xfrm>
            <a:off x="3704475" y="3902400"/>
            <a:ext cx="5091000" cy="369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 sz="14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99" name="Google Shape;99;p15"/>
          <p:cNvSpPr txBox="1"/>
          <p:nvPr>
            <p:ph idx="3" type="body"/>
          </p:nvPr>
        </p:nvSpPr>
        <p:spPr>
          <a:xfrm>
            <a:off x="717725" y="1269912"/>
            <a:ext cx="2245800" cy="369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 sz="14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00" name="Google Shape;100;p15"/>
          <p:cNvSpPr txBox="1"/>
          <p:nvPr/>
        </p:nvSpPr>
        <p:spPr>
          <a:xfrm>
            <a:off x="218675" y="547350"/>
            <a:ext cx="8752800" cy="48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 u="sng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GOAL STATEMENT</a:t>
            </a:r>
            <a:endParaRPr b="1" sz="2200" u="sng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1" name="Google Shape;101;p15"/>
          <p:cNvSpPr txBox="1"/>
          <p:nvPr>
            <p:ph idx="4" type="body"/>
          </p:nvPr>
        </p:nvSpPr>
        <p:spPr>
          <a:xfrm>
            <a:off x="2003700" y="2061100"/>
            <a:ext cx="6824100" cy="369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 sz="14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02" name="Google Shape;102;p15"/>
          <p:cNvSpPr txBox="1"/>
          <p:nvPr>
            <p:ph idx="5" type="body"/>
          </p:nvPr>
        </p:nvSpPr>
        <p:spPr>
          <a:xfrm>
            <a:off x="4345166" y="1269900"/>
            <a:ext cx="4462200" cy="369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 sz="14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blem Statement Template">
  <p:cSld name="BLANK_1_1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/>
        </p:nvSpPr>
        <p:spPr>
          <a:xfrm>
            <a:off x="1484061" y="3420648"/>
            <a:ext cx="74607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insight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5" name="Google Shape;105;p16"/>
          <p:cNvSpPr txBox="1"/>
          <p:nvPr/>
        </p:nvSpPr>
        <p:spPr>
          <a:xfrm>
            <a:off x="1817557" y="2508402"/>
            <a:ext cx="70944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user need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6" name="Google Shape;106;p16"/>
          <p:cNvSpPr txBox="1"/>
          <p:nvPr/>
        </p:nvSpPr>
        <p:spPr>
          <a:xfrm>
            <a:off x="3974262" y="1686259"/>
            <a:ext cx="4917300" cy="3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user characteristics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7" name="Google Shape;107;p16"/>
          <p:cNvSpPr txBox="1"/>
          <p:nvPr/>
        </p:nvSpPr>
        <p:spPr>
          <a:xfrm>
            <a:off x="79850" y="3018277"/>
            <a:ext cx="1628100" cy="4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because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8" name="Google Shape;108;p16"/>
          <p:cNvSpPr txBox="1"/>
          <p:nvPr/>
        </p:nvSpPr>
        <p:spPr>
          <a:xfrm>
            <a:off x="3109100" y="1407714"/>
            <a:ext cx="864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is a/an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9" name="Google Shape;109;p16"/>
          <p:cNvSpPr txBox="1"/>
          <p:nvPr/>
        </p:nvSpPr>
        <p:spPr>
          <a:xfrm>
            <a:off x="393231" y="1698301"/>
            <a:ext cx="2665800" cy="3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user name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0" name="Google Shape;110;p16"/>
          <p:cNvSpPr txBox="1"/>
          <p:nvPr/>
        </p:nvSpPr>
        <p:spPr>
          <a:xfrm>
            <a:off x="79850" y="2144698"/>
            <a:ext cx="18543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who needs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1" name="Google Shape;111;p16"/>
          <p:cNvSpPr txBox="1"/>
          <p:nvPr/>
        </p:nvSpPr>
        <p:spPr>
          <a:xfrm>
            <a:off x="8863411" y="3040211"/>
            <a:ext cx="29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20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112" name="Google Shape;112;p16"/>
          <p:cNvCxnSpPr/>
          <p:nvPr/>
        </p:nvCxnSpPr>
        <p:spPr>
          <a:xfrm>
            <a:off x="443207" y="1687244"/>
            <a:ext cx="2665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" name="Google Shape;113;p16"/>
          <p:cNvCxnSpPr/>
          <p:nvPr/>
        </p:nvCxnSpPr>
        <p:spPr>
          <a:xfrm>
            <a:off x="3974250" y="1695449"/>
            <a:ext cx="4917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" name="Google Shape;114;p16"/>
          <p:cNvCxnSpPr/>
          <p:nvPr/>
        </p:nvCxnSpPr>
        <p:spPr>
          <a:xfrm>
            <a:off x="1484061" y="3362880"/>
            <a:ext cx="7460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" name="Google Shape;115;p16"/>
          <p:cNvCxnSpPr/>
          <p:nvPr/>
        </p:nvCxnSpPr>
        <p:spPr>
          <a:xfrm>
            <a:off x="1817430" y="2510050"/>
            <a:ext cx="7094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6" name="Google Shape;116;p16"/>
          <p:cNvSpPr txBox="1"/>
          <p:nvPr>
            <p:ph idx="1" type="body"/>
          </p:nvPr>
        </p:nvSpPr>
        <p:spPr>
          <a:xfrm>
            <a:off x="1484061" y="2982597"/>
            <a:ext cx="7420200" cy="380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 sz="1400"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17" name="Google Shape;117;p16"/>
          <p:cNvSpPr txBox="1"/>
          <p:nvPr>
            <p:ph idx="2" type="body"/>
          </p:nvPr>
        </p:nvSpPr>
        <p:spPr>
          <a:xfrm>
            <a:off x="443210" y="1315038"/>
            <a:ext cx="2665800" cy="380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 sz="14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18" name="Google Shape;118;p16"/>
          <p:cNvSpPr txBox="1"/>
          <p:nvPr/>
        </p:nvSpPr>
        <p:spPr>
          <a:xfrm>
            <a:off x="393231" y="571000"/>
            <a:ext cx="8660400" cy="49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 u="sng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PROBLEM STATEMENT</a:t>
            </a:r>
            <a:endParaRPr b="1" sz="2200" u="sng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9" name="Google Shape;119;p16"/>
          <p:cNvSpPr txBox="1"/>
          <p:nvPr>
            <p:ph idx="3" type="body"/>
          </p:nvPr>
        </p:nvSpPr>
        <p:spPr>
          <a:xfrm>
            <a:off x="1817508" y="2129767"/>
            <a:ext cx="7094400" cy="380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 sz="14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20" name="Google Shape;120;p16"/>
          <p:cNvSpPr txBox="1"/>
          <p:nvPr>
            <p:ph idx="4" type="body"/>
          </p:nvPr>
        </p:nvSpPr>
        <p:spPr>
          <a:xfrm>
            <a:off x="3974250" y="1315038"/>
            <a:ext cx="4917300" cy="380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 sz="14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f/Then Statement Template">
  <p:cSld name="BLANK_1_1_1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/>
          <p:nvPr/>
        </p:nvSpPr>
        <p:spPr>
          <a:xfrm>
            <a:off x="1329208" y="2618668"/>
            <a:ext cx="7273200" cy="5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outcome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1329330" y="1716631"/>
            <a:ext cx="72300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action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4" name="Google Shape;124;p17"/>
          <p:cNvSpPr txBox="1"/>
          <p:nvPr/>
        </p:nvSpPr>
        <p:spPr>
          <a:xfrm>
            <a:off x="188900" y="2182225"/>
            <a:ext cx="15279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then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5" name="Google Shape;125;p17"/>
          <p:cNvSpPr txBox="1"/>
          <p:nvPr/>
        </p:nvSpPr>
        <p:spPr>
          <a:xfrm>
            <a:off x="188900" y="1350775"/>
            <a:ext cx="1207500" cy="5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If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6" name="Google Shape;126;p17"/>
          <p:cNvSpPr txBox="1"/>
          <p:nvPr/>
        </p:nvSpPr>
        <p:spPr>
          <a:xfrm>
            <a:off x="8523033" y="2242490"/>
            <a:ext cx="28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20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127" name="Google Shape;127;p17"/>
          <p:cNvCxnSpPr/>
          <p:nvPr/>
        </p:nvCxnSpPr>
        <p:spPr>
          <a:xfrm>
            <a:off x="1329208" y="2561546"/>
            <a:ext cx="7273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" name="Google Shape;128;p17"/>
          <p:cNvCxnSpPr/>
          <p:nvPr/>
        </p:nvCxnSpPr>
        <p:spPr>
          <a:xfrm>
            <a:off x="1329200" y="1718260"/>
            <a:ext cx="7230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9" name="Google Shape;129;p17"/>
          <p:cNvSpPr txBox="1"/>
          <p:nvPr>
            <p:ph idx="1" type="body"/>
          </p:nvPr>
        </p:nvSpPr>
        <p:spPr>
          <a:xfrm>
            <a:off x="1329208" y="2185521"/>
            <a:ext cx="7233600" cy="375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 sz="14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30" name="Google Shape;130;p17"/>
          <p:cNvSpPr txBox="1"/>
          <p:nvPr/>
        </p:nvSpPr>
        <p:spPr>
          <a:xfrm>
            <a:off x="494403" y="486725"/>
            <a:ext cx="8442600" cy="489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 u="sng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IF/THEN STATEMENT</a:t>
            </a:r>
            <a:endParaRPr b="1" sz="2200" u="sng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1" name="Google Shape;131;p17"/>
          <p:cNvSpPr txBox="1"/>
          <p:nvPr>
            <p:ph idx="2" type="body"/>
          </p:nvPr>
        </p:nvSpPr>
        <p:spPr>
          <a:xfrm>
            <a:off x="1329279" y="1342250"/>
            <a:ext cx="7230000" cy="375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 sz="14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32" name="Google Shape;132;p17"/>
          <p:cNvSpPr txBox="1"/>
          <p:nvPr/>
        </p:nvSpPr>
        <p:spPr>
          <a:xfrm>
            <a:off x="8510096" y="1404298"/>
            <a:ext cx="29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,</a:t>
            </a:r>
            <a:endParaRPr sz="20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/>
          <p:nvPr/>
        </p:nvSpPr>
        <p:spPr>
          <a:xfrm>
            <a:off x="453213" y="894150"/>
            <a:ext cx="2247000" cy="57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rPr>
              <a:t>Who I am </a:t>
            </a:r>
            <a:endParaRPr b="1" sz="2400">
              <a:solidFill>
                <a:srgbClr val="1967D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5" name="Google Shape;135;p18"/>
          <p:cNvSpPr txBox="1"/>
          <p:nvPr/>
        </p:nvSpPr>
        <p:spPr>
          <a:xfrm>
            <a:off x="0" y="471150"/>
            <a:ext cx="9144000" cy="48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 u="sng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ELEVATOR PITCH</a:t>
            </a:r>
            <a:endParaRPr b="1" sz="2200" u="sng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6" name="Google Shape;136;p18"/>
          <p:cNvSpPr txBox="1"/>
          <p:nvPr/>
        </p:nvSpPr>
        <p:spPr>
          <a:xfrm>
            <a:off x="453225" y="1773639"/>
            <a:ext cx="5342100" cy="57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rPr>
              <a:t>What I bring</a:t>
            </a:r>
            <a:endParaRPr b="1" sz="2400">
              <a:solidFill>
                <a:srgbClr val="18803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7" name="Google Shape;137;p18"/>
          <p:cNvSpPr txBox="1"/>
          <p:nvPr/>
        </p:nvSpPr>
        <p:spPr>
          <a:xfrm>
            <a:off x="453225" y="2778483"/>
            <a:ext cx="3226200" cy="57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rPr>
              <a:t>Why I love the work</a:t>
            </a:r>
            <a:endParaRPr b="1" sz="2400">
              <a:solidFill>
                <a:srgbClr val="E374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8" name="Google Shape;138;p18"/>
          <p:cNvSpPr txBox="1"/>
          <p:nvPr/>
        </p:nvSpPr>
        <p:spPr>
          <a:xfrm>
            <a:off x="453225" y="3859500"/>
            <a:ext cx="3136200" cy="57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rPr>
              <a:t>Why I’m interested</a:t>
            </a:r>
            <a:endParaRPr b="1" sz="2400">
              <a:solidFill>
                <a:srgbClr val="C5221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9" name="Google Shape;139;p18"/>
          <p:cNvSpPr txBox="1"/>
          <p:nvPr>
            <p:ph idx="1" type="body"/>
          </p:nvPr>
        </p:nvSpPr>
        <p:spPr>
          <a:xfrm>
            <a:off x="95750" y="1332500"/>
            <a:ext cx="8840700" cy="5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 sz="14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40" name="Google Shape;140;p18"/>
          <p:cNvSpPr txBox="1"/>
          <p:nvPr>
            <p:ph idx="2" type="body"/>
          </p:nvPr>
        </p:nvSpPr>
        <p:spPr>
          <a:xfrm>
            <a:off x="95750" y="2322016"/>
            <a:ext cx="8840700" cy="5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 sz="14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41" name="Google Shape;141;p18"/>
          <p:cNvSpPr txBox="1"/>
          <p:nvPr>
            <p:ph idx="3" type="body"/>
          </p:nvPr>
        </p:nvSpPr>
        <p:spPr>
          <a:xfrm>
            <a:off x="95750" y="3393992"/>
            <a:ext cx="8840700" cy="5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 sz="1400"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42" name="Google Shape;142;p18"/>
          <p:cNvSpPr txBox="1"/>
          <p:nvPr>
            <p:ph idx="4" type="body"/>
          </p:nvPr>
        </p:nvSpPr>
        <p:spPr>
          <a:xfrm>
            <a:off x="95750" y="4465968"/>
            <a:ext cx="8840700" cy="5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 sz="14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athy Map Template">
  <p:cSld name="CUSTOM_1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/>
          <p:nvPr/>
        </p:nvSpPr>
        <p:spPr>
          <a:xfrm>
            <a:off x="2244588" y="244338"/>
            <a:ext cx="2259000" cy="2259000"/>
          </a:xfrm>
          <a:prstGeom prst="rect">
            <a:avLst/>
          </a:prstGeom>
          <a:noFill/>
          <a:ln cap="flat" cmpd="sng" w="28575">
            <a:solidFill>
              <a:srgbClr val="4185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rPr>
              <a:t>SAYS</a:t>
            </a:r>
            <a:endParaRPr b="1" sz="1600">
              <a:solidFill>
                <a:srgbClr val="1967D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5" name="Google Shape;145;p19"/>
          <p:cNvSpPr/>
          <p:nvPr/>
        </p:nvSpPr>
        <p:spPr>
          <a:xfrm>
            <a:off x="4640401" y="244338"/>
            <a:ext cx="2259000" cy="2259000"/>
          </a:xfrm>
          <a:prstGeom prst="rect">
            <a:avLst/>
          </a:prstGeom>
          <a:noFill/>
          <a:ln cap="flat" cmpd="sng" w="28575">
            <a:solidFill>
              <a:srgbClr val="E943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rPr>
              <a:t>THINKS</a:t>
            </a:r>
            <a:endParaRPr b="1" sz="1600">
              <a:solidFill>
                <a:srgbClr val="C5221F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185F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6" name="Google Shape;146;p19"/>
          <p:cNvSpPr/>
          <p:nvPr/>
        </p:nvSpPr>
        <p:spPr>
          <a:xfrm>
            <a:off x="4640401" y="2640151"/>
            <a:ext cx="2259000" cy="2259000"/>
          </a:xfrm>
          <a:prstGeom prst="rect">
            <a:avLst/>
          </a:prstGeom>
          <a:noFill/>
          <a:ln cap="flat" cmpd="sng" w="28575">
            <a:solidFill>
              <a:srgbClr val="FABC0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EA8600"/>
                </a:solidFill>
                <a:latin typeface="Google Sans"/>
                <a:ea typeface="Google Sans"/>
                <a:cs typeface="Google Sans"/>
                <a:sym typeface="Google Sans"/>
              </a:rPr>
              <a:t>FEELS</a:t>
            </a:r>
            <a:endParaRPr b="1" sz="1600">
              <a:solidFill>
                <a:srgbClr val="EA86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7" name="Google Shape;147;p19"/>
          <p:cNvSpPr/>
          <p:nvPr/>
        </p:nvSpPr>
        <p:spPr>
          <a:xfrm>
            <a:off x="2244588" y="2640151"/>
            <a:ext cx="2259000" cy="2259000"/>
          </a:xfrm>
          <a:prstGeom prst="rect">
            <a:avLst/>
          </a:prstGeom>
          <a:noFill/>
          <a:ln cap="flat" cmpd="sng" w="28575">
            <a:solidFill>
              <a:srgbClr val="33A8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178037"/>
                </a:solidFill>
                <a:latin typeface="Google Sans"/>
                <a:ea typeface="Google Sans"/>
                <a:cs typeface="Google Sans"/>
                <a:sym typeface="Google Sans"/>
              </a:rPr>
              <a:t>DOES</a:t>
            </a:r>
            <a:endParaRPr b="1" sz="1600">
              <a:solidFill>
                <a:srgbClr val="178037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185F4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185F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8" name="Google Shape;148;p19"/>
          <p:cNvSpPr txBox="1"/>
          <p:nvPr/>
        </p:nvSpPr>
        <p:spPr>
          <a:xfrm>
            <a:off x="2284843" y="715056"/>
            <a:ext cx="2166600" cy="10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9" name="Google Shape;149;p19"/>
          <p:cNvSpPr txBox="1"/>
          <p:nvPr/>
        </p:nvSpPr>
        <p:spPr>
          <a:xfrm>
            <a:off x="2290739" y="3142647"/>
            <a:ext cx="2166600" cy="16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0" name="Google Shape;150;p19"/>
          <p:cNvSpPr txBox="1"/>
          <p:nvPr>
            <p:ph idx="1" type="body"/>
          </p:nvPr>
        </p:nvSpPr>
        <p:spPr>
          <a:xfrm>
            <a:off x="2337875" y="565350"/>
            <a:ext cx="2034600" cy="17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51" name="Google Shape;151;p19"/>
          <p:cNvSpPr txBox="1"/>
          <p:nvPr>
            <p:ph idx="2" type="body"/>
          </p:nvPr>
        </p:nvSpPr>
        <p:spPr>
          <a:xfrm>
            <a:off x="2337875" y="2927550"/>
            <a:ext cx="2034600" cy="19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52" name="Google Shape;152;p19"/>
          <p:cNvSpPr txBox="1"/>
          <p:nvPr>
            <p:ph idx="3" type="body"/>
          </p:nvPr>
        </p:nvSpPr>
        <p:spPr>
          <a:xfrm>
            <a:off x="4752600" y="565350"/>
            <a:ext cx="2034600" cy="17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1pPr>
            <a:lvl2pPr indent="-304800" lvl="1" marL="9144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2pPr>
            <a:lvl3pPr indent="-304800" lvl="2" marL="13716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3pPr>
            <a:lvl4pPr indent="-304800" lvl="3" marL="18288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4pPr>
            <a:lvl5pPr indent="-304800" lvl="4" marL="22860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5pPr>
            <a:lvl6pPr indent="-304800" lvl="5" marL="27432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6pPr>
            <a:lvl7pPr indent="-304800" lvl="6" marL="32004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7pPr>
            <a:lvl8pPr indent="-304800" lvl="7" marL="36576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8pPr>
            <a:lvl9pPr indent="-304800" lvl="8" marL="41148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53" name="Google Shape;153;p19"/>
          <p:cNvSpPr txBox="1"/>
          <p:nvPr>
            <p:ph idx="4" type="body"/>
          </p:nvPr>
        </p:nvSpPr>
        <p:spPr>
          <a:xfrm>
            <a:off x="4752600" y="2927550"/>
            <a:ext cx="2034600" cy="17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1pPr>
            <a:lvl2pPr indent="-304800" lvl="1" marL="9144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2pPr>
            <a:lvl3pPr indent="-304800" lvl="2" marL="13716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3pPr>
            <a:lvl4pPr indent="-304800" lvl="3" marL="18288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4pPr>
            <a:lvl5pPr indent="-304800" lvl="4" marL="22860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5pPr>
            <a:lvl6pPr indent="-304800" lvl="5" marL="27432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6pPr>
            <a:lvl7pPr indent="-304800" lvl="6" marL="32004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7pPr>
            <a:lvl8pPr indent="-304800" lvl="7" marL="36576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8pPr>
            <a:lvl9pPr indent="-304800" lvl="8" marL="41148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54" name="Google Shape;154;p19"/>
          <p:cNvSpPr/>
          <p:nvPr/>
        </p:nvSpPr>
        <p:spPr>
          <a:xfrm>
            <a:off x="3801933" y="1801684"/>
            <a:ext cx="1539900" cy="15399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5E626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E6268"/>
                </a:solidFill>
                <a:latin typeface="Google Sans"/>
                <a:ea typeface="Google Sans"/>
                <a:cs typeface="Google Sans"/>
                <a:sym typeface="Google Sans"/>
              </a:rPr>
              <a:t>User</a:t>
            </a:r>
            <a:endParaRPr b="1" sz="1800"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User Story Template">
  <p:cSld name="CUSTOM_2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"/>
          <p:cNvSpPr txBox="1"/>
          <p:nvPr/>
        </p:nvSpPr>
        <p:spPr>
          <a:xfrm>
            <a:off x="247375" y="500650"/>
            <a:ext cx="83619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2200" u="sng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U</a:t>
            </a:r>
            <a:r>
              <a:rPr b="1" lang="en" sz="2200" u="sng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SER</a:t>
            </a:r>
            <a:r>
              <a:rPr b="1" i="0" lang="en" sz="2200" u="sng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 S</a:t>
            </a:r>
            <a:r>
              <a:rPr b="1" lang="en" sz="2200" u="sng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TORY</a:t>
            </a:r>
            <a:endParaRPr b="1" i="0" sz="2200" u="sng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7" name="Google Shape;157;p20"/>
          <p:cNvSpPr txBox="1"/>
          <p:nvPr/>
        </p:nvSpPr>
        <p:spPr>
          <a:xfrm>
            <a:off x="216675" y="1378650"/>
            <a:ext cx="11529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As a/an</a:t>
            </a:r>
            <a:endParaRPr b="1" i="0" sz="19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8" name="Google Shape;158;p20"/>
          <p:cNvSpPr txBox="1"/>
          <p:nvPr/>
        </p:nvSpPr>
        <p:spPr>
          <a:xfrm>
            <a:off x="267775" y="2248700"/>
            <a:ext cx="13326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I want to</a:t>
            </a:r>
            <a:endParaRPr b="1" i="0" sz="19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9" name="Google Shape;159;p20"/>
          <p:cNvSpPr txBox="1"/>
          <p:nvPr/>
        </p:nvSpPr>
        <p:spPr>
          <a:xfrm>
            <a:off x="292875" y="3266475"/>
            <a:ext cx="10413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so that</a:t>
            </a:r>
            <a:endParaRPr b="1" i="0" sz="19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60" name="Google Shape;160;p20"/>
          <p:cNvSpPr txBox="1"/>
          <p:nvPr/>
        </p:nvSpPr>
        <p:spPr>
          <a:xfrm>
            <a:off x="1370400" y="1775450"/>
            <a:ext cx="7273200" cy="3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0" lang="en" sz="1200" u="none" cap="none" strike="noStrike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type of user</a:t>
            </a:r>
            <a:endParaRPr i="0" sz="1200" u="none" cap="none" strike="noStrike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61" name="Google Shape;161;p20"/>
          <p:cNvSpPr txBox="1"/>
          <p:nvPr/>
        </p:nvSpPr>
        <p:spPr>
          <a:xfrm>
            <a:off x="1370325" y="2628750"/>
            <a:ext cx="7273200" cy="3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0" lang="en" sz="1200" u="none" cap="none" strike="noStrike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action</a:t>
            </a:r>
            <a:endParaRPr i="0" sz="1200" u="none" cap="none" strike="noStrike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62" name="Google Shape;162;p20"/>
          <p:cNvSpPr txBox="1"/>
          <p:nvPr/>
        </p:nvSpPr>
        <p:spPr>
          <a:xfrm>
            <a:off x="1370400" y="3618775"/>
            <a:ext cx="72732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0" lang="en" sz="1200" u="none" cap="none" strike="noStrike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benefit</a:t>
            </a:r>
            <a:endParaRPr i="0" sz="1200" u="none" cap="none" strike="noStrike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63" name="Google Shape;163;p20"/>
          <p:cNvSpPr txBox="1"/>
          <p:nvPr/>
        </p:nvSpPr>
        <p:spPr>
          <a:xfrm>
            <a:off x="8572800" y="3133775"/>
            <a:ext cx="122700" cy="5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i="0" lang="en" sz="240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i="0" sz="2400" u="none" cap="none" strike="noStrike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164" name="Google Shape;164;p20"/>
          <p:cNvCxnSpPr/>
          <p:nvPr/>
        </p:nvCxnSpPr>
        <p:spPr>
          <a:xfrm>
            <a:off x="1370408" y="1713771"/>
            <a:ext cx="7273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" name="Google Shape;165;p20"/>
          <p:cNvCxnSpPr/>
          <p:nvPr/>
        </p:nvCxnSpPr>
        <p:spPr>
          <a:xfrm>
            <a:off x="1370408" y="2628171"/>
            <a:ext cx="7273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" name="Google Shape;166;p20"/>
          <p:cNvCxnSpPr/>
          <p:nvPr/>
        </p:nvCxnSpPr>
        <p:spPr>
          <a:xfrm>
            <a:off x="1370408" y="3618771"/>
            <a:ext cx="7273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7" name="Google Shape;167;p20"/>
          <p:cNvSpPr txBox="1"/>
          <p:nvPr>
            <p:ph idx="1" type="body"/>
          </p:nvPr>
        </p:nvSpPr>
        <p:spPr>
          <a:xfrm>
            <a:off x="1364425" y="1370400"/>
            <a:ext cx="72732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600"/>
              <a:buFont typeface="Google Sans"/>
              <a:buChar char="●"/>
              <a:defRPr sz="16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○"/>
              <a:defRPr>
                <a:solidFill>
                  <a:srgbClr val="1967D2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■"/>
              <a:defRPr>
                <a:solidFill>
                  <a:srgbClr val="1967D2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●"/>
              <a:defRPr>
                <a:solidFill>
                  <a:srgbClr val="1967D2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○"/>
              <a:defRPr>
                <a:solidFill>
                  <a:srgbClr val="1967D2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■"/>
              <a:defRPr>
                <a:solidFill>
                  <a:srgbClr val="1967D2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●"/>
              <a:defRPr>
                <a:solidFill>
                  <a:srgbClr val="1967D2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○"/>
              <a:defRPr>
                <a:solidFill>
                  <a:srgbClr val="1967D2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■"/>
              <a:defRPr>
                <a:solidFill>
                  <a:srgbClr val="1967D2"/>
                </a:solidFill>
              </a:defRPr>
            </a:lvl9pPr>
          </a:lstStyle>
          <a:p/>
        </p:txBody>
      </p:sp>
      <p:sp>
        <p:nvSpPr>
          <p:cNvPr id="168" name="Google Shape;168;p20"/>
          <p:cNvSpPr txBox="1"/>
          <p:nvPr>
            <p:ph idx="2" type="body"/>
          </p:nvPr>
        </p:nvSpPr>
        <p:spPr>
          <a:xfrm>
            <a:off x="1364425" y="2284800"/>
            <a:ext cx="72732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600"/>
              <a:buFont typeface="Google Sans"/>
              <a:buChar char="●"/>
              <a:defRPr sz="16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○"/>
              <a:defRPr>
                <a:solidFill>
                  <a:srgbClr val="C5221F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■"/>
              <a:defRPr>
                <a:solidFill>
                  <a:srgbClr val="C5221F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●"/>
              <a:defRPr>
                <a:solidFill>
                  <a:srgbClr val="C5221F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○"/>
              <a:defRPr>
                <a:solidFill>
                  <a:srgbClr val="C5221F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■"/>
              <a:defRPr>
                <a:solidFill>
                  <a:srgbClr val="C5221F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●"/>
              <a:defRPr>
                <a:solidFill>
                  <a:srgbClr val="C5221F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○"/>
              <a:defRPr>
                <a:solidFill>
                  <a:srgbClr val="C5221F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■"/>
              <a:defRPr>
                <a:solidFill>
                  <a:srgbClr val="C5221F"/>
                </a:solidFill>
              </a:defRPr>
            </a:lvl9pPr>
          </a:lstStyle>
          <a:p/>
        </p:txBody>
      </p:sp>
      <p:sp>
        <p:nvSpPr>
          <p:cNvPr id="169" name="Google Shape;169;p20"/>
          <p:cNvSpPr txBox="1"/>
          <p:nvPr>
            <p:ph idx="3" type="body"/>
          </p:nvPr>
        </p:nvSpPr>
        <p:spPr>
          <a:xfrm>
            <a:off x="1364425" y="3275400"/>
            <a:ext cx="72732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600"/>
              <a:buFont typeface="Google Sans"/>
              <a:buChar char="●"/>
              <a:defRPr sz="16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○"/>
              <a:defRPr>
                <a:solidFill>
                  <a:srgbClr val="188038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■"/>
              <a:defRPr>
                <a:solidFill>
                  <a:srgbClr val="188038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●"/>
              <a:defRPr>
                <a:solidFill>
                  <a:srgbClr val="188038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○"/>
              <a:defRPr>
                <a:solidFill>
                  <a:srgbClr val="188038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■"/>
              <a:defRPr>
                <a:solidFill>
                  <a:srgbClr val="188038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●"/>
              <a:defRPr>
                <a:solidFill>
                  <a:srgbClr val="188038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○"/>
              <a:defRPr>
                <a:solidFill>
                  <a:srgbClr val="188038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■"/>
              <a:defRPr>
                <a:solidFill>
                  <a:srgbClr val="188038"/>
                </a:solidFill>
              </a:defRPr>
            </a:lvl9pPr>
          </a:lstStyle>
          <a:p/>
        </p:txBody>
      </p:sp>
      <p:sp>
        <p:nvSpPr>
          <p:cNvPr id="170" name="Google Shape;170;p20"/>
          <p:cNvSpPr txBox="1"/>
          <p:nvPr/>
        </p:nvSpPr>
        <p:spPr>
          <a:xfrm>
            <a:off x="3593125" y="898275"/>
            <a:ext cx="166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71" name="Google Shape;171;p20"/>
          <p:cNvSpPr txBox="1"/>
          <p:nvPr>
            <p:ph idx="4" type="body"/>
          </p:nvPr>
        </p:nvSpPr>
        <p:spPr>
          <a:xfrm>
            <a:off x="3593125" y="898275"/>
            <a:ext cx="1663500" cy="30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●"/>
              <a:defRPr sz="1400"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○"/>
              <a:defRPr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■"/>
              <a:defRPr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●"/>
              <a:defRPr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○"/>
              <a:defRPr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■"/>
              <a:defRPr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●"/>
              <a:defRPr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○"/>
              <a:defRPr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■"/>
              <a:defRPr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72" name="Google Shape;172;p20"/>
          <p:cNvSpPr txBox="1"/>
          <p:nvPr/>
        </p:nvSpPr>
        <p:spPr>
          <a:xfrm>
            <a:off x="8572800" y="1228775"/>
            <a:ext cx="122700" cy="5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,</a:t>
            </a:r>
            <a:endParaRPr i="0" sz="2400" u="none" cap="none" strike="noStrike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7" name="Google Shape;7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8" name="Google Shape;7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1"/>
          <p:cNvSpPr txBox="1"/>
          <p:nvPr>
            <p:ph idx="1" type="body"/>
          </p:nvPr>
        </p:nvSpPr>
        <p:spPr>
          <a:xfrm>
            <a:off x="559925" y="2889300"/>
            <a:ext cx="82356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lang="en"/>
              <a:t>letting users see the </a:t>
            </a:r>
            <a:r>
              <a:rPr lang="en"/>
              <a:t>truthfulness and give them the safe choice of the musicians</a:t>
            </a:r>
            <a:endParaRPr/>
          </a:p>
        </p:txBody>
      </p:sp>
      <p:sp>
        <p:nvSpPr>
          <p:cNvPr id="178" name="Google Shape;178;p21"/>
          <p:cNvSpPr txBox="1"/>
          <p:nvPr>
            <p:ph idx="2" type="body"/>
          </p:nvPr>
        </p:nvSpPr>
        <p:spPr>
          <a:xfrm>
            <a:off x="3704475" y="3902400"/>
            <a:ext cx="54396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analysing filtering of the musicians and picking the verified ones</a:t>
            </a:r>
            <a:endParaRPr/>
          </a:p>
        </p:txBody>
      </p:sp>
      <p:sp>
        <p:nvSpPr>
          <p:cNvPr id="179" name="Google Shape;179;p21"/>
          <p:cNvSpPr txBox="1"/>
          <p:nvPr>
            <p:ph idx="3" type="body"/>
          </p:nvPr>
        </p:nvSpPr>
        <p:spPr>
          <a:xfrm>
            <a:off x="717725" y="1269912"/>
            <a:ext cx="22458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Musician booking app</a:t>
            </a:r>
            <a:endParaRPr/>
          </a:p>
        </p:txBody>
      </p:sp>
      <p:sp>
        <p:nvSpPr>
          <p:cNvPr id="180" name="Google Shape;180;p21"/>
          <p:cNvSpPr txBox="1"/>
          <p:nvPr>
            <p:ph idx="4" type="body"/>
          </p:nvPr>
        </p:nvSpPr>
        <p:spPr>
          <a:xfrm>
            <a:off x="2003700" y="2061100"/>
            <a:ext cx="68241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852"/>
              <a:buNone/>
            </a:pPr>
            <a:r>
              <a:rPr lang="en" sz="1440"/>
              <a:t>users who needs to be sure of that the musician is as good as claimed</a:t>
            </a:r>
            <a:endParaRPr sz="1440"/>
          </a:p>
        </p:txBody>
      </p:sp>
      <p:sp>
        <p:nvSpPr>
          <p:cNvPr id="181" name="Google Shape;181;p21"/>
          <p:cNvSpPr txBox="1"/>
          <p:nvPr>
            <p:ph idx="5" type="body"/>
          </p:nvPr>
        </p:nvSpPr>
        <p:spPr>
          <a:xfrm>
            <a:off x="4345166" y="1269900"/>
            <a:ext cx="44622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lang="en"/>
              <a:t>know that the musician is verified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