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bold.fntdata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Googl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2ec2034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2ec2034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2ec20341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2ec20341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311700" y="445025"/>
            <a:ext cx="8520600" cy="65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Outline a user flow</a:t>
            </a:r>
            <a:endParaRPr b="1"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Copy and paste each image into your own user flow on the next slide, and edit as needed. </a:t>
            </a:r>
            <a:endParaRPr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7" name="Google Shape;57;p14"/>
          <p:cNvCxnSpPr>
            <a:stCxn id="58" idx="4"/>
            <a:endCxn id="58" idx="4"/>
          </p:cNvCxnSpPr>
          <p:nvPr/>
        </p:nvCxnSpPr>
        <p:spPr>
          <a:xfrm>
            <a:off x="1429809" y="278205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" name="Google Shape;59;p14"/>
          <p:cNvGrpSpPr/>
          <p:nvPr/>
        </p:nvGrpSpPr>
        <p:grpSpPr>
          <a:xfrm>
            <a:off x="927908" y="2038732"/>
            <a:ext cx="1003740" cy="743320"/>
            <a:chOff x="377675" y="1588421"/>
            <a:chExt cx="1396800" cy="1034400"/>
          </a:xfrm>
        </p:grpSpPr>
        <p:sp>
          <p:nvSpPr>
            <p:cNvPr id="58" name="Google Shape;58;p14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0" name="Google Shape;60;p14"/>
            <p:cNvSpPr txBox="1"/>
            <p:nvPr/>
          </p:nvSpPr>
          <p:spPr>
            <a:xfrm>
              <a:off x="377675" y="1858563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Action </a:t>
              </a:r>
              <a:endParaRPr b="1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61" name="Google Shape;61;p14"/>
          <p:cNvGrpSpPr/>
          <p:nvPr/>
        </p:nvGrpSpPr>
        <p:grpSpPr>
          <a:xfrm>
            <a:off x="2312472" y="2225569"/>
            <a:ext cx="1140068" cy="512002"/>
            <a:chOff x="2822502" y="1868177"/>
            <a:chExt cx="1396800" cy="627300"/>
          </a:xfrm>
        </p:grpSpPr>
        <p:sp>
          <p:nvSpPr>
            <p:cNvPr id="62" name="Google Shape;62;p14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Screen</a:t>
              </a:r>
              <a:endParaRPr b="1" sz="11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64" name="Google Shape;64;p14"/>
          <p:cNvCxnSpPr/>
          <p:nvPr/>
        </p:nvCxnSpPr>
        <p:spPr>
          <a:xfrm>
            <a:off x="5313750" y="2429050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/>
          <p:nvPr/>
        </p:nvCxnSpPr>
        <p:spPr>
          <a:xfrm>
            <a:off x="6301413" y="2258050"/>
            <a:ext cx="0" cy="3420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/>
          <p:nvPr/>
        </p:nvCxnSpPr>
        <p:spPr>
          <a:xfrm flipH="1" rot="5400000">
            <a:off x="7478552" y="1613392"/>
            <a:ext cx="130200" cy="1344900"/>
          </a:xfrm>
          <a:prstGeom prst="curvedConnector3">
            <a:avLst>
              <a:gd fmla="val -182892" name="adj1"/>
            </a:avLst>
          </a:prstGeom>
          <a:noFill/>
          <a:ln cap="flat" cmpd="sng" w="19050">
            <a:solidFill>
              <a:srgbClr val="E94335"/>
            </a:solidFill>
            <a:prstDash val="dot"/>
            <a:round/>
            <a:headEnd len="med" w="med" type="none"/>
            <a:tailEnd len="med" w="med" type="triangle"/>
          </a:ln>
        </p:spPr>
      </p:cxnSp>
      <p:grpSp>
        <p:nvGrpSpPr>
          <p:cNvPr id="67" name="Google Shape;67;p14"/>
          <p:cNvGrpSpPr/>
          <p:nvPr/>
        </p:nvGrpSpPr>
        <p:grpSpPr>
          <a:xfrm>
            <a:off x="3833377" y="1993635"/>
            <a:ext cx="1003704" cy="1156215"/>
            <a:chOff x="3833377" y="1993635"/>
            <a:chExt cx="1003704" cy="1156215"/>
          </a:xfrm>
        </p:grpSpPr>
        <p:grpSp>
          <p:nvGrpSpPr>
            <p:cNvPr id="68" name="Google Shape;68;p14"/>
            <p:cNvGrpSpPr/>
            <p:nvPr/>
          </p:nvGrpSpPr>
          <p:grpSpPr>
            <a:xfrm>
              <a:off x="3833377" y="1993635"/>
              <a:ext cx="1003704" cy="833520"/>
              <a:chOff x="5215584" y="1588400"/>
              <a:chExt cx="1245600" cy="103440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cap="flat" cmpd="sng" w="19050">
                <a:solidFill>
                  <a:srgbClr val="4285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70" name="Google Shape;70;p14"/>
              <p:cNvSpPr txBox="1"/>
              <p:nvPr/>
            </p:nvSpPr>
            <p:spPr>
              <a:xfrm>
                <a:off x="5215584" y="1893302"/>
                <a:ext cx="1245600" cy="4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Decision</a:t>
                </a:r>
                <a:endParaRPr b="1" sz="1100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71" name="Google Shape;71;p14"/>
            <p:cNvSpPr txBox="1"/>
            <p:nvPr/>
          </p:nvSpPr>
          <p:spPr>
            <a:xfrm>
              <a:off x="4391938" y="2788125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Google Sans"/>
                  <a:ea typeface="Google Sans"/>
                  <a:cs typeface="Google Sans"/>
                  <a:sym typeface="Google Sans"/>
                </a:rPr>
                <a:t>Y</a:t>
              </a:r>
              <a:endParaRPr b="1"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3998038" y="2782050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endParaRPr b="1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92625"/>
            <a:ext cx="8520600" cy="31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User task:</a:t>
            </a:r>
            <a:r>
              <a:rPr b="1"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Book a verified musician</a:t>
            </a:r>
            <a:endParaRPr sz="1400">
              <a:solidFill>
                <a:srgbClr val="3C40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8" name="Google Shape;78;p15"/>
          <p:cNvGrpSpPr/>
          <p:nvPr/>
        </p:nvGrpSpPr>
        <p:grpSpPr>
          <a:xfrm>
            <a:off x="1011370" y="824107"/>
            <a:ext cx="1003740" cy="743320"/>
            <a:chOff x="377675" y="1588421"/>
            <a:chExt cx="1396800" cy="1034400"/>
          </a:xfrm>
        </p:grpSpPr>
        <p:sp>
          <p:nvSpPr>
            <p:cNvPr id="79" name="Google Shape;79;p15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377675" y="1858563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Open app</a:t>
              </a:r>
              <a:endParaRPr b="1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81" name="Google Shape;81;p15"/>
          <p:cNvCxnSpPr/>
          <p:nvPr/>
        </p:nvCxnSpPr>
        <p:spPr>
          <a:xfrm>
            <a:off x="2015113" y="1195763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2" name="Google Shape;82;p15"/>
          <p:cNvGrpSpPr/>
          <p:nvPr/>
        </p:nvGrpSpPr>
        <p:grpSpPr>
          <a:xfrm>
            <a:off x="2395935" y="1010944"/>
            <a:ext cx="1140068" cy="512002"/>
            <a:chOff x="2822502" y="1868177"/>
            <a:chExt cx="1396800" cy="627300"/>
          </a:xfrm>
        </p:grpSpPr>
        <p:sp>
          <p:nvSpPr>
            <p:cNvPr id="83" name="Google Shape;83;p15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Homepage</a:t>
              </a:r>
              <a:endParaRPr b="1" sz="11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85" name="Google Shape;85;p15"/>
          <p:cNvCxnSpPr/>
          <p:nvPr/>
        </p:nvCxnSpPr>
        <p:spPr>
          <a:xfrm>
            <a:off x="3536013" y="1195750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6" name="Google Shape;86;p15"/>
          <p:cNvGrpSpPr/>
          <p:nvPr/>
        </p:nvGrpSpPr>
        <p:grpSpPr>
          <a:xfrm>
            <a:off x="4051608" y="824095"/>
            <a:ext cx="1003740" cy="743320"/>
            <a:chOff x="377727" y="1588421"/>
            <a:chExt cx="1396800" cy="1034400"/>
          </a:xfrm>
        </p:grpSpPr>
        <p:sp>
          <p:nvSpPr>
            <p:cNvPr id="87" name="Google Shape;87;p15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8" name="Google Shape;88;p15"/>
            <p:cNvSpPr txBox="1"/>
            <p:nvPr/>
          </p:nvSpPr>
          <p:spPr>
            <a:xfrm>
              <a:off x="377727" y="1755098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Search by verification</a:t>
              </a:r>
              <a:endParaRPr b="1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5570945" y="824107"/>
            <a:ext cx="1003740" cy="743320"/>
            <a:chOff x="377675" y="1588421"/>
            <a:chExt cx="1396800" cy="1034400"/>
          </a:xfrm>
        </p:grpSpPr>
        <p:sp>
          <p:nvSpPr>
            <p:cNvPr id="90" name="Google Shape;90;p15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377675" y="1749392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Search by date</a:t>
              </a:r>
              <a:endParaRPr b="1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92" name="Google Shape;92;p15"/>
          <p:cNvCxnSpPr/>
          <p:nvPr/>
        </p:nvCxnSpPr>
        <p:spPr>
          <a:xfrm>
            <a:off x="5055338" y="1195775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/>
          <p:nvPr/>
        </p:nvCxnSpPr>
        <p:spPr>
          <a:xfrm>
            <a:off x="6574688" y="1195750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4" name="Google Shape;94;p15"/>
          <p:cNvGrpSpPr/>
          <p:nvPr/>
        </p:nvGrpSpPr>
        <p:grpSpPr>
          <a:xfrm>
            <a:off x="6992560" y="939769"/>
            <a:ext cx="1140068" cy="512002"/>
            <a:chOff x="2822502" y="1868177"/>
            <a:chExt cx="1396800" cy="627300"/>
          </a:xfrm>
        </p:grpSpPr>
        <p:sp>
          <p:nvSpPr>
            <p:cNvPr id="95" name="Google Shape;95;p15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6" name="Google Shape;96;p15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Result page</a:t>
              </a:r>
              <a:endParaRPr b="1" sz="11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97" name="Google Shape;97;p15"/>
          <p:cNvCxnSpPr/>
          <p:nvPr/>
        </p:nvCxnSpPr>
        <p:spPr>
          <a:xfrm>
            <a:off x="7562588" y="1451775"/>
            <a:ext cx="0" cy="3420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8" name="Google Shape;98;p15"/>
          <p:cNvGrpSpPr/>
          <p:nvPr/>
        </p:nvGrpSpPr>
        <p:grpSpPr>
          <a:xfrm>
            <a:off x="7060733" y="1885782"/>
            <a:ext cx="1003740" cy="743320"/>
            <a:chOff x="377675" y="1588421"/>
            <a:chExt cx="1396800" cy="1034400"/>
          </a:xfrm>
        </p:grpSpPr>
        <p:sp>
          <p:nvSpPr>
            <p:cNvPr id="99" name="Google Shape;99;p15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00" name="Google Shape;100;p15"/>
            <p:cNvSpPr txBox="1"/>
            <p:nvPr/>
          </p:nvSpPr>
          <p:spPr>
            <a:xfrm>
              <a:off x="377675" y="1703330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View </a:t>
              </a:r>
              <a:endParaRPr b="1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detail</a:t>
              </a:r>
              <a:endParaRPr b="1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101" name="Google Shape;101;p15"/>
          <p:cNvCxnSpPr/>
          <p:nvPr/>
        </p:nvCxnSpPr>
        <p:spPr>
          <a:xfrm rot="10800000">
            <a:off x="6574688" y="2257438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2" name="Google Shape;102;p15"/>
          <p:cNvGrpSpPr/>
          <p:nvPr/>
        </p:nvGrpSpPr>
        <p:grpSpPr>
          <a:xfrm>
            <a:off x="5502785" y="2117106"/>
            <a:ext cx="1140068" cy="512002"/>
            <a:chOff x="2822502" y="1868177"/>
            <a:chExt cx="1396800" cy="627300"/>
          </a:xfrm>
        </p:grpSpPr>
        <p:sp>
          <p:nvSpPr>
            <p:cNvPr id="103" name="Google Shape;103;p15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04" name="Google Shape;104;p15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Detail </a:t>
              </a: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page</a:t>
              </a:r>
              <a:endParaRPr b="1" sz="11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105" name="Google Shape;105;p15"/>
          <p:cNvCxnSpPr/>
          <p:nvPr/>
        </p:nvCxnSpPr>
        <p:spPr>
          <a:xfrm rot="10800000">
            <a:off x="5055338" y="2257438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6" name="Google Shape;106;p15"/>
          <p:cNvGrpSpPr/>
          <p:nvPr/>
        </p:nvGrpSpPr>
        <p:grpSpPr>
          <a:xfrm>
            <a:off x="4022095" y="1885782"/>
            <a:ext cx="1003740" cy="743320"/>
            <a:chOff x="377675" y="1588421"/>
            <a:chExt cx="1396800" cy="1034400"/>
          </a:xfrm>
        </p:grpSpPr>
        <p:sp>
          <p:nvSpPr>
            <p:cNvPr id="107" name="Google Shape;107;p15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08" name="Google Shape;108;p15"/>
            <p:cNvSpPr txBox="1"/>
            <p:nvPr/>
          </p:nvSpPr>
          <p:spPr>
            <a:xfrm>
              <a:off x="377675" y="1749392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Play the track</a:t>
              </a:r>
              <a:endParaRPr b="1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109" name="Google Shape;109;p15"/>
          <p:cNvCxnSpPr/>
          <p:nvPr/>
        </p:nvCxnSpPr>
        <p:spPr>
          <a:xfrm rot="10800000">
            <a:off x="3604188" y="2323063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0" name="Google Shape;110;p15"/>
          <p:cNvGrpSpPr/>
          <p:nvPr/>
        </p:nvGrpSpPr>
        <p:grpSpPr>
          <a:xfrm>
            <a:off x="2464177" y="1928985"/>
            <a:ext cx="1003704" cy="1156215"/>
            <a:chOff x="3833377" y="1993635"/>
            <a:chExt cx="1003704" cy="1156215"/>
          </a:xfrm>
        </p:grpSpPr>
        <p:grpSp>
          <p:nvGrpSpPr>
            <p:cNvPr id="111" name="Google Shape;111;p15"/>
            <p:cNvGrpSpPr/>
            <p:nvPr/>
          </p:nvGrpSpPr>
          <p:grpSpPr>
            <a:xfrm>
              <a:off x="3833377" y="1993635"/>
              <a:ext cx="1003704" cy="833520"/>
              <a:chOff x="5215584" y="1588400"/>
              <a:chExt cx="1245600" cy="1034400"/>
            </a:xfrm>
          </p:grpSpPr>
          <p:sp>
            <p:nvSpPr>
              <p:cNvPr id="112" name="Google Shape;112;p15"/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cap="flat" cmpd="sng" w="19050">
                <a:solidFill>
                  <a:srgbClr val="4285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13" name="Google Shape;113;p15"/>
              <p:cNvSpPr txBox="1"/>
              <p:nvPr/>
            </p:nvSpPr>
            <p:spPr>
              <a:xfrm>
                <a:off x="5215584" y="1748974"/>
                <a:ext cx="1245600" cy="4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Wanna book?</a:t>
                </a:r>
                <a:endParaRPr b="1" sz="1100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114" name="Google Shape;114;p15"/>
            <p:cNvSpPr txBox="1"/>
            <p:nvPr/>
          </p:nvSpPr>
          <p:spPr>
            <a:xfrm>
              <a:off x="3934738" y="2788125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Google Sans"/>
                  <a:ea typeface="Google Sans"/>
                  <a:cs typeface="Google Sans"/>
                  <a:sym typeface="Google Sans"/>
                </a:rPr>
                <a:t>Y</a:t>
              </a:r>
              <a:endParaRPr b="1"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4455238" y="2782050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endParaRPr b="1"/>
            </a:p>
          </p:txBody>
        </p:sp>
      </p:grpSp>
      <p:cxnSp>
        <p:nvCxnSpPr>
          <p:cNvPr id="116" name="Google Shape;116;p15"/>
          <p:cNvCxnSpPr>
            <a:stCxn id="115" idx="3"/>
            <a:endCxn id="96" idx="3"/>
          </p:cNvCxnSpPr>
          <p:nvPr/>
        </p:nvCxnSpPr>
        <p:spPr>
          <a:xfrm flipH="1" rot="10800000">
            <a:off x="3366538" y="1195800"/>
            <a:ext cx="4766100" cy="1705500"/>
          </a:xfrm>
          <a:prstGeom prst="curvedConnector3">
            <a:avLst>
              <a:gd fmla="val 104996" name="adj1"/>
            </a:avLst>
          </a:prstGeom>
          <a:noFill/>
          <a:ln cap="flat" cmpd="sng" w="19050">
            <a:solidFill>
              <a:srgbClr val="E94335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5"/>
          <p:cNvCxnSpPr/>
          <p:nvPr/>
        </p:nvCxnSpPr>
        <p:spPr>
          <a:xfrm rot="10800000">
            <a:off x="2046263" y="2909238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8" name="Google Shape;118;p15"/>
          <p:cNvGrpSpPr/>
          <p:nvPr/>
        </p:nvGrpSpPr>
        <p:grpSpPr>
          <a:xfrm>
            <a:off x="638446" y="2653257"/>
            <a:ext cx="1407835" cy="512002"/>
            <a:chOff x="2822502" y="1868177"/>
            <a:chExt cx="1396800" cy="627300"/>
          </a:xfrm>
        </p:grpSpPr>
        <p:sp>
          <p:nvSpPr>
            <p:cNvPr id="119" name="Google Shape;119;p15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20" name="Google Shape;120;p15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Book preview</a:t>
              </a:r>
              <a:endParaRPr b="1" sz="11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121" name="Google Shape;121;p15"/>
          <p:cNvCxnSpPr/>
          <p:nvPr/>
        </p:nvCxnSpPr>
        <p:spPr>
          <a:xfrm>
            <a:off x="1342363" y="3085200"/>
            <a:ext cx="0" cy="3420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2" name="Google Shape;122;p15"/>
          <p:cNvGrpSpPr/>
          <p:nvPr/>
        </p:nvGrpSpPr>
        <p:grpSpPr>
          <a:xfrm>
            <a:off x="840508" y="3513057"/>
            <a:ext cx="1003740" cy="743320"/>
            <a:chOff x="377675" y="1588421"/>
            <a:chExt cx="1396800" cy="1034400"/>
          </a:xfrm>
        </p:grpSpPr>
        <p:sp>
          <p:nvSpPr>
            <p:cNvPr id="123" name="Google Shape;123;p15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377675" y="1749392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Go to checkout</a:t>
              </a:r>
              <a:endParaRPr b="1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125" name="Google Shape;125;p15"/>
          <p:cNvCxnSpPr/>
          <p:nvPr/>
        </p:nvCxnSpPr>
        <p:spPr>
          <a:xfrm>
            <a:off x="1844238" y="3884713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6" name="Google Shape;126;p15"/>
          <p:cNvGrpSpPr/>
          <p:nvPr/>
        </p:nvGrpSpPr>
        <p:grpSpPr>
          <a:xfrm>
            <a:off x="2262195" y="3491232"/>
            <a:ext cx="1003740" cy="743320"/>
            <a:chOff x="377727" y="1588421"/>
            <a:chExt cx="1396800" cy="1034400"/>
          </a:xfrm>
        </p:grpSpPr>
        <p:sp>
          <p:nvSpPr>
            <p:cNvPr id="127" name="Google Shape;127;p15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377727" y="1618791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Fill in checkout info</a:t>
              </a:r>
              <a:endParaRPr b="1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129" name="Google Shape;129;p15"/>
          <p:cNvGrpSpPr/>
          <p:nvPr/>
        </p:nvGrpSpPr>
        <p:grpSpPr>
          <a:xfrm>
            <a:off x="3683877" y="3492172"/>
            <a:ext cx="1003704" cy="1156215"/>
            <a:chOff x="3833377" y="1993635"/>
            <a:chExt cx="1003704" cy="1156215"/>
          </a:xfrm>
        </p:grpSpPr>
        <p:grpSp>
          <p:nvGrpSpPr>
            <p:cNvPr id="130" name="Google Shape;130;p15"/>
            <p:cNvGrpSpPr/>
            <p:nvPr/>
          </p:nvGrpSpPr>
          <p:grpSpPr>
            <a:xfrm>
              <a:off x="3833377" y="1993635"/>
              <a:ext cx="1003704" cy="833520"/>
              <a:chOff x="5215584" y="1588400"/>
              <a:chExt cx="1245600" cy="1034400"/>
            </a:xfrm>
          </p:grpSpPr>
          <p:sp>
            <p:nvSpPr>
              <p:cNvPr id="131" name="Google Shape;131;p15"/>
              <p:cNvSpPr/>
              <p:nvPr/>
            </p:nvSpPr>
            <p:spPr>
              <a:xfrm>
                <a:off x="5281732" y="1588400"/>
                <a:ext cx="1113300" cy="1034400"/>
              </a:xfrm>
              <a:prstGeom prst="diamond">
                <a:avLst/>
              </a:prstGeom>
              <a:noFill/>
              <a:ln cap="flat" cmpd="sng" w="19050">
                <a:solidFill>
                  <a:srgbClr val="4285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32" name="Google Shape;132;p15"/>
              <p:cNvSpPr txBox="1"/>
              <p:nvPr/>
            </p:nvSpPr>
            <p:spPr>
              <a:xfrm>
                <a:off x="5215584" y="1801391"/>
                <a:ext cx="1245600" cy="4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Confirm booking?</a:t>
                </a:r>
                <a:endParaRPr b="1" sz="1100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133" name="Google Shape;133;p15"/>
            <p:cNvSpPr txBox="1"/>
            <p:nvPr/>
          </p:nvSpPr>
          <p:spPr>
            <a:xfrm>
              <a:off x="4391938" y="2788125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Google Sans"/>
                  <a:ea typeface="Google Sans"/>
                  <a:cs typeface="Google Sans"/>
                  <a:sym typeface="Google Sans"/>
                </a:rPr>
                <a:t>Y</a:t>
              </a:r>
              <a:endParaRPr b="1"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3998038" y="2782050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endParaRPr b="1"/>
            </a:p>
          </p:txBody>
        </p:sp>
      </p:grpSp>
      <p:cxnSp>
        <p:nvCxnSpPr>
          <p:cNvPr id="135" name="Google Shape;135;p15"/>
          <p:cNvCxnSpPr/>
          <p:nvPr/>
        </p:nvCxnSpPr>
        <p:spPr>
          <a:xfrm>
            <a:off x="3265913" y="3862875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5"/>
          <p:cNvCxnSpPr>
            <a:stCxn id="134" idx="1"/>
            <a:endCxn id="120" idx="1"/>
          </p:cNvCxnSpPr>
          <p:nvPr/>
        </p:nvCxnSpPr>
        <p:spPr>
          <a:xfrm rot="10800000">
            <a:off x="638537" y="2909288"/>
            <a:ext cx="3210000" cy="1555200"/>
          </a:xfrm>
          <a:prstGeom prst="curvedConnector3">
            <a:avLst>
              <a:gd fmla="val 107421" name="adj1"/>
            </a:avLst>
          </a:prstGeom>
          <a:noFill/>
          <a:ln cap="flat" cmpd="sng" w="19050">
            <a:solidFill>
              <a:srgbClr val="E94335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4571988" y="4464500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8" name="Google Shape;138;p15"/>
          <p:cNvGrpSpPr/>
          <p:nvPr/>
        </p:nvGrpSpPr>
        <p:grpSpPr>
          <a:xfrm>
            <a:off x="4906702" y="4357232"/>
            <a:ext cx="1860538" cy="512002"/>
            <a:chOff x="2822502" y="1868177"/>
            <a:chExt cx="1396800" cy="627300"/>
          </a:xfrm>
        </p:grpSpPr>
        <p:sp>
          <p:nvSpPr>
            <p:cNvPr id="139" name="Google Shape;139;p15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40" name="Google Shape;140;p15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Book confirmatoin</a:t>
              </a:r>
              <a:endParaRPr b="1" sz="11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