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GoogleSans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eb0b5942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eb0b5942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eb0b59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eb0b59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eb0b59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eb0b59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23880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23880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eb0b58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eb0b58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23880c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823880c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23880c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23880c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23880c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23880c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23880c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23880c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CUSTOM_2_2">
    <p:bg>
      <p:bgPr>
        <a:solidFill>
          <a:srgbClr val="4285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69058" y="780584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Google Sans"/>
                <a:ea typeface="Google Sans"/>
                <a:cs typeface="Google Sans"/>
                <a:sym typeface="Google Sans"/>
              </a:rPr>
              <a:t>Booking a musician app</a:t>
            </a:r>
            <a:endParaRPr sz="4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Google Sans"/>
                <a:ea typeface="Google Sans"/>
                <a:cs typeface="Google Sans"/>
                <a:sym typeface="Google Sans"/>
              </a:rPr>
              <a:t>usability study</a:t>
            </a:r>
            <a:endParaRPr sz="4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18.8.2021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Presentation #2</a:t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Study team for UX</a:t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Jaroslava Otmanová</a:t>
            </a:r>
            <a:b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86650" y="1252475"/>
            <a:ext cx="60174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Integrate new updates on the prototype into a short updated research and study 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After an updated study and new insights, create a high level prototype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46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b="1" sz="20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Before &amp; After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Recommendations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73625" y="404600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Previously on the presentation...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Background: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We are creating a booking app to book a musician for a wedding venue. Booking should be clear and fast. Users should have the ability to verify the musician.</a:t>
            </a:r>
            <a:endParaRPr sz="23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Most important insights:</a:t>
            </a:r>
            <a:endParaRPr sz="18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2 users had trouble to find a filter</a:t>
            </a:r>
            <a:endParaRPr sz="16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Most of the users had difficulty to select a row with the filtered musician</a:t>
            </a:r>
            <a:endParaRPr sz="16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Themes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Most people did not know how or where to find the filter</a:t>
            </a: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273625" y="12761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2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out of </a:t>
            </a:r>
            <a:r>
              <a:rPr lang="en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5</a:t>
            </a:r>
            <a:r>
              <a:rPr lang="en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had trouble finding the filter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Two participant were really confused about the filter.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“What should I select? Should I filter from those top rated?”</a:t>
            </a:r>
            <a:endParaRPr sz="130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5F4"/>
              </a:solidFill>
            </a:endParaRPr>
          </a:p>
        </p:txBody>
      </p:sp>
      <p:grpSp>
        <p:nvGrpSpPr>
          <p:cNvPr id="84" name="Google Shape;84;p18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85" name="Google Shape;85;p18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" name="Google Shape;86;p18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" name="Google Shape;87;p18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shot of the prototype of the home page of the app" id="89" name="Google Shape;89;p18" title="Home page - prototyp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987" y="568000"/>
            <a:ext cx="2121675" cy="3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6097000" y="2873925"/>
            <a:ext cx="2121600" cy="873000"/>
          </a:xfrm>
          <a:prstGeom prst="rect">
            <a:avLst/>
          </a:prstGeom>
          <a:noFill/>
          <a:ln cap="flat" cmpd="sng" w="76200">
            <a:solidFill>
              <a:srgbClr val="C522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Before &amp; After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47" y="-12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shot of the prototype of the home page of the app" id="102" name="Google Shape;102;p20" title="Home page - prototyp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12" y="591112"/>
            <a:ext cx="2121675" cy="37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27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9075" y="603750"/>
            <a:ext cx="2121700" cy="3771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 flipH="1" rot="10800000">
            <a:off x="3628850" y="1751225"/>
            <a:ext cx="1924800" cy="1404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47" y="-12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shot of the prototype of the home page of the app" id="112" name="Google Shape;112;p21" title="Home page - prototyp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12" y="591112"/>
            <a:ext cx="2121675" cy="37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27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9075" y="603750"/>
            <a:ext cx="2121700" cy="3771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1"/>
          <p:cNvCxnSpPr/>
          <p:nvPr/>
        </p:nvCxnSpPr>
        <p:spPr>
          <a:xfrm>
            <a:off x="3439525" y="1672425"/>
            <a:ext cx="4007400" cy="725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3439525" y="2129625"/>
            <a:ext cx="4007400" cy="725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3439525" y="2510625"/>
            <a:ext cx="4007400" cy="725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47" y="-12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27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650" y="615325"/>
            <a:ext cx="2125050" cy="377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350" y="615325"/>
            <a:ext cx="2125050" cy="377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2"/>
          <p:cNvCxnSpPr/>
          <p:nvPr/>
        </p:nvCxnSpPr>
        <p:spPr>
          <a:xfrm flipH="1" rot="10800000">
            <a:off x="3463825" y="2471088"/>
            <a:ext cx="3935700" cy="28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/>
          <p:nvPr/>
        </p:nvCxnSpPr>
        <p:spPr>
          <a:xfrm>
            <a:off x="3392000" y="2885263"/>
            <a:ext cx="4034400" cy="15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