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89" r:id="rId6"/>
    <p:sldId id="264" r:id="rId7"/>
    <p:sldId id="262" r:id="rId8"/>
    <p:sldId id="265" r:id="rId9"/>
    <p:sldId id="266" r:id="rId10"/>
    <p:sldId id="290" r:id="rId11"/>
    <p:sldId id="263" r:id="rId12"/>
    <p:sldId id="291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3DD80B-34EB-4F20-AF63-60527B9A6E22}">
  <a:tblStyle styleId="{3C3DD80B-34EB-4F20-AF63-60527B9A6E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F270C4-C5F5-40A1-9CB9-AAAEF9630E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ed8546852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ed8546852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853150" y="1797625"/>
            <a:ext cx="3437700" cy="13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853150" y="3643471"/>
            <a:ext cx="20892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7"/>
          <p:cNvGrpSpPr/>
          <p:nvPr/>
        </p:nvGrpSpPr>
        <p:grpSpPr>
          <a:xfrm>
            <a:off x="-3450" y="4737400"/>
            <a:ext cx="9157800" cy="406800"/>
            <a:chOff x="-3450" y="4737400"/>
            <a:chExt cx="9157800" cy="406800"/>
          </a:xfrm>
        </p:grpSpPr>
        <p:sp>
          <p:nvSpPr>
            <p:cNvPr id="225" name="Google Shape;225;p27"/>
            <p:cNvSpPr/>
            <p:nvPr/>
          </p:nvSpPr>
          <p:spPr>
            <a:xfrm rot="-5400000">
              <a:off x="4368750" y="368650"/>
              <a:ext cx="406800" cy="914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 rot="-5400000">
              <a:off x="4558500" y="176750"/>
              <a:ext cx="33900" cy="9157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7" name="Google Shape;227;p27"/>
          <p:cNvGrpSpPr/>
          <p:nvPr/>
        </p:nvGrpSpPr>
        <p:grpSpPr>
          <a:xfrm>
            <a:off x="-2" y="4772275"/>
            <a:ext cx="9150127" cy="371702"/>
            <a:chOff x="-2" y="4772275"/>
            <a:chExt cx="9150127" cy="371702"/>
          </a:xfrm>
        </p:grpSpPr>
        <p:pic>
          <p:nvPicPr>
            <p:cNvPr id="228" name="Google Shape;228;p27"/>
            <p:cNvPicPr preferRelativeResize="0"/>
            <p:nvPr/>
          </p:nvPicPr>
          <p:blipFill rotWithShape="1">
            <a:blip r:embed="rId2">
              <a:alphaModFix/>
            </a:blip>
            <a:srcRect l="91642" t="309" r="1332"/>
            <a:stretch/>
          </p:blipFill>
          <p:spPr>
            <a:xfrm rot="5400000">
              <a:off x="2377860" y="2394412"/>
              <a:ext cx="371702" cy="51274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27"/>
            <p:cNvPicPr preferRelativeResize="0"/>
            <p:nvPr/>
          </p:nvPicPr>
          <p:blipFill rotWithShape="1">
            <a:blip r:embed="rId2">
              <a:alphaModFix/>
            </a:blip>
            <a:srcRect l="91646" t="21420" r="1331"/>
            <a:stretch/>
          </p:blipFill>
          <p:spPr>
            <a:xfrm rot="5400000">
              <a:off x="6943613" y="2937461"/>
              <a:ext cx="371523" cy="4041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CUSTOM_9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8"/>
          <p:cNvGrpSpPr/>
          <p:nvPr/>
        </p:nvGrpSpPr>
        <p:grpSpPr>
          <a:xfrm>
            <a:off x="-3450" y="4737400"/>
            <a:ext cx="9157800" cy="406800"/>
            <a:chOff x="-3450" y="4737400"/>
            <a:chExt cx="9157800" cy="406800"/>
          </a:xfrm>
        </p:grpSpPr>
        <p:sp>
          <p:nvSpPr>
            <p:cNvPr id="232" name="Google Shape;232;p28"/>
            <p:cNvSpPr/>
            <p:nvPr/>
          </p:nvSpPr>
          <p:spPr>
            <a:xfrm rot="-5400000">
              <a:off x="4368750" y="368650"/>
              <a:ext cx="406800" cy="914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233" name="Google Shape;233;p28"/>
            <p:cNvSpPr/>
            <p:nvPr/>
          </p:nvSpPr>
          <p:spPr>
            <a:xfrm rot="-5400000">
              <a:off x="4558500" y="176750"/>
              <a:ext cx="33900" cy="9157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4" name="Google Shape;234;p28"/>
          <p:cNvGrpSpPr/>
          <p:nvPr/>
        </p:nvGrpSpPr>
        <p:grpSpPr>
          <a:xfrm>
            <a:off x="-2" y="4772275"/>
            <a:ext cx="9150127" cy="371702"/>
            <a:chOff x="-2" y="4772275"/>
            <a:chExt cx="9150127" cy="371702"/>
          </a:xfrm>
        </p:grpSpPr>
        <p:pic>
          <p:nvPicPr>
            <p:cNvPr id="235" name="Google Shape;235;p28"/>
            <p:cNvPicPr preferRelativeResize="0"/>
            <p:nvPr/>
          </p:nvPicPr>
          <p:blipFill rotWithShape="1">
            <a:blip r:embed="rId2">
              <a:alphaModFix/>
            </a:blip>
            <a:srcRect l="91642" t="309" r="1332"/>
            <a:stretch/>
          </p:blipFill>
          <p:spPr>
            <a:xfrm rot="5400000">
              <a:off x="2377860" y="2394412"/>
              <a:ext cx="371702" cy="51274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28"/>
            <p:cNvPicPr preferRelativeResize="0"/>
            <p:nvPr/>
          </p:nvPicPr>
          <p:blipFill rotWithShape="1">
            <a:blip r:embed="rId2">
              <a:alphaModFix/>
            </a:blip>
            <a:srcRect l="91646" t="21420" r="1331"/>
            <a:stretch/>
          </p:blipFill>
          <p:spPr>
            <a:xfrm rot="5400000">
              <a:off x="6943613" y="2937461"/>
              <a:ext cx="371523" cy="4041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-3450" y="4737400"/>
            <a:ext cx="9150575" cy="406800"/>
            <a:chOff x="-3450" y="4737400"/>
            <a:chExt cx="9150575" cy="406800"/>
          </a:xfrm>
        </p:grpSpPr>
        <p:sp>
          <p:nvSpPr>
            <p:cNvPr id="42" name="Google Shape;42;p6"/>
            <p:cNvSpPr/>
            <p:nvPr/>
          </p:nvSpPr>
          <p:spPr>
            <a:xfrm rot="-5400000">
              <a:off x="4368750" y="368650"/>
              <a:ext cx="406800" cy="914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43" name="Google Shape;43;p6"/>
            <p:cNvGrpSpPr/>
            <p:nvPr/>
          </p:nvGrpSpPr>
          <p:grpSpPr>
            <a:xfrm>
              <a:off x="-3450" y="4738712"/>
              <a:ext cx="9150575" cy="33900"/>
              <a:chOff x="0" y="4738500"/>
              <a:chExt cx="9144174" cy="33900"/>
            </a:xfrm>
          </p:grpSpPr>
          <p:sp>
            <p:nvSpPr>
              <p:cNvPr id="44" name="Google Shape;44;p6"/>
              <p:cNvSpPr/>
              <p:nvPr/>
            </p:nvSpPr>
            <p:spPr>
              <a:xfrm rot="-5400000">
                <a:off x="3630450" y="1108050"/>
                <a:ext cx="33900" cy="7294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 rot="-5400000">
                <a:off x="8189424" y="3817650"/>
                <a:ext cx="33900" cy="1875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46" name="Google Shape;46;p6"/>
          <p:cNvGrpSpPr/>
          <p:nvPr/>
        </p:nvGrpSpPr>
        <p:grpSpPr>
          <a:xfrm>
            <a:off x="-2" y="4772275"/>
            <a:ext cx="9150127" cy="371702"/>
            <a:chOff x="-2" y="4772275"/>
            <a:chExt cx="9150127" cy="371702"/>
          </a:xfrm>
        </p:grpSpPr>
        <p:pic>
          <p:nvPicPr>
            <p:cNvPr id="47" name="Google Shape;47;p6"/>
            <p:cNvPicPr preferRelativeResize="0"/>
            <p:nvPr/>
          </p:nvPicPr>
          <p:blipFill rotWithShape="1">
            <a:blip r:embed="rId2">
              <a:alphaModFix/>
            </a:blip>
            <a:srcRect l="91642" t="309" r="1332"/>
            <a:stretch/>
          </p:blipFill>
          <p:spPr>
            <a:xfrm rot="5400000">
              <a:off x="2377860" y="2394412"/>
              <a:ext cx="371702" cy="51274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6"/>
            <p:cNvPicPr preferRelativeResize="0"/>
            <p:nvPr/>
          </p:nvPicPr>
          <p:blipFill rotWithShape="1">
            <a:blip r:embed="rId2">
              <a:alphaModFix/>
            </a:blip>
            <a:srcRect l="91646" t="21420" r="1331"/>
            <a:stretch/>
          </p:blipFill>
          <p:spPr>
            <a:xfrm rot="5400000">
              <a:off x="6943613" y="2937461"/>
              <a:ext cx="371523" cy="4041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620000" y="2086550"/>
            <a:ext cx="5904000" cy="14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52" name="Google Shape;52;p7"/>
          <p:cNvGrpSpPr/>
          <p:nvPr/>
        </p:nvGrpSpPr>
        <p:grpSpPr>
          <a:xfrm>
            <a:off x="-3450" y="4737400"/>
            <a:ext cx="9150575" cy="406800"/>
            <a:chOff x="-3450" y="4737400"/>
            <a:chExt cx="9150575" cy="406800"/>
          </a:xfrm>
        </p:grpSpPr>
        <p:sp>
          <p:nvSpPr>
            <p:cNvPr id="53" name="Google Shape;53;p7"/>
            <p:cNvSpPr/>
            <p:nvPr/>
          </p:nvSpPr>
          <p:spPr>
            <a:xfrm rot="-5400000">
              <a:off x="4368750" y="368650"/>
              <a:ext cx="406800" cy="914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54" name="Google Shape;54;p7"/>
            <p:cNvGrpSpPr/>
            <p:nvPr/>
          </p:nvGrpSpPr>
          <p:grpSpPr>
            <a:xfrm>
              <a:off x="-3450" y="4738712"/>
              <a:ext cx="9150575" cy="33900"/>
              <a:chOff x="0" y="4738500"/>
              <a:chExt cx="9144174" cy="33900"/>
            </a:xfrm>
          </p:grpSpPr>
          <p:sp>
            <p:nvSpPr>
              <p:cNvPr id="55" name="Google Shape;55;p7"/>
              <p:cNvSpPr/>
              <p:nvPr/>
            </p:nvSpPr>
            <p:spPr>
              <a:xfrm rot="-5400000">
                <a:off x="3630450" y="1108050"/>
                <a:ext cx="33900" cy="7294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" name="Google Shape;56;p7"/>
              <p:cNvSpPr/>
              <p:nvPr/>
            </p:nvSpPr>
            <p:spPr>
              <a:xfrm rot="-5400000">
                <a:off x="8189424" y="3817650"/>
                <a:ext cx="33900" cy="1875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57" name="Google Shape;57;p7"/>
          <p:cNvGrpSpPr/>
          <p:nvPr/>
        </p:nvGrpSpPr>
        <p:grpSpPr>
          <a:xfrm>
            <a:off x="-2" y="4772275"/>
            <a:ext cx="9150127" cy="371702"/>
            <a:chOff x="-2" y="4772275"/>
            <a:chExt cx="9150127" cy="371702"/>
          </a:xfrm>
        </p:grpSpPr>
        <p:pic>
          <p:nvPicPr>
            <p:cNvPr id="58" name="Google Shape;58;p7"/>
            <p:cNvPicPr preferRelativeResize="0"/>
            <p:nvPr/>
          </p:nvPicPr>
          <p:blipFill rotWithShape="1">
            <a:blip r:embed="rId2">
              <a:alphaModFix/>
            </a:blip>
            <a:srcRect l="91642" t="309" r="1332"/>
            <a:stretch/>
          </p:blipFill>
          <p:spPr>
            <a:xfrm rot="5400000">
              <a:off x="2377860" y="2394412"/>
              <a:ext cx="371702" cy="51274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7"/>
            <p:cNvPicPr preferRelativeResize="0"/>
            <p:nvPr/>
          </p:nvPicPr>
          <p:blipFill rotWithShape="1">
            <a:blip r:embed="rId2">
              <a:alphaModFix/>
            </a:blip>
            <a:srcRect l="91646" t="21420" r="1331"/>
            <a:stretch/>
          </p:blipFill>
          <p:spPr>
            <a:xfrm rot="5400000">
              <a:off x="6943613" y="2937461"/>
              <a:ext cx="371523" cy="4041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 hasCustomPrompt="1"/>
          </p:nvPr>
        </p:nvSpPr>
        <p:spPr>
          <a:xfrm>
            <a:off x="1753962" y="1520815"/>
            <a:ext cx="690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u="sng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3" hasCustomPrompt="1"/>
          </p:nvPr>
        </p:nvSpPr>
        <p:spPr>
          <a:xfrm>
            <a:off x="1753962" y="3155195"/>
            <a:ext cx="690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u="sng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4" hasCustomPrompt="1"/>
          </p:nvPr>
        </p:nvSpPr>
        <p:spPr>
          <a:xfrm>
            <a:off x="4226573" y="1520815"/>
            <a:ext cx="690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u="sng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5" hasCustomPrompt="1"/>
          </p:nvPr>
        </p:nvSpPr>
        <p:spPr>
          <a:xfrm>
            <a:off x="4226573" y="3155195"/>
            <a:ext cx="690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u="sng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6" hasCustomPrompt="1"/>
          </p:nvPr>
        </p:nvSpPr>
        <p:spPr>
          <a:xfrm>
            <a:off x="6699166" y="1520815"/>
            <a:ext cx="690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u="sng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7" hasCustomPrompt="1"/>
          </p:nvPr>
        </p:nvSpPr>
        <p:spPr>
          <a:xfrm>
            <a:off x="6699166" y="3155195"/>
            <a:ext cx="690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u="sng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1015498" y="2066106"/>
            <a:ext cx="21678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3488109" y="2066106"/>
            <a:ext cx="21678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9"/>
          </p:nvPr>
        </p:nvSpPr>
        <p:spPr>
          <a:xfrm>
            <a:off x="5960702" y="2066106"/>
            <a:ext cx="21678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3"/>
          </p:nvPr>
        </p:nvSpPr>
        <p:spPr>
          <a:xfrm>
            <a:off x="1015498" y="3700553"/>
            <a:ext cx="21678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3488109" y="3700553"/>
            <a:ext cx="21678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5"/>
          </p:nvPr>
        </p:nvSpPr>
        <p:spPr>
          <a:xfrm>
            <a:off x="5960702" y="3700553"/>
            <a:ext cx="21678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-2" y="4772275"/>
            <a:ext cx="9150127" cy="371702"/>
            <a:chOff x="-2" y="4772275"/>
            <a:chExt cx="9150127" cy="371702"/>
          </a:xfrm>
        </p:grpSpPr>
        <p:pic>
          <p:nvPicPr>
            <p:cNvPr id="87" name="Google Shape;87;p13"/>
            <p:cNvPicPr preferRelativeResize="0"/>
            <p:nvPr/>
          </p:nvPicPr>
          <p:blipFill rotWithShape="1">
            <a:blip r:embed="rId2">
              <a:alphaModFix/>
            </a:blip>
            <a:srcRect l="91642" t="309" r="1332"/>
            <a:stretch/>
          </p:blipFill>
          <p:spPr>
            <a:xfrm rot="5400000">
              <a:off x="2377860" y="2394412"/>
              <a:ext cx="371702" cy="51274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3"/>
            <p:cNvPicPr preferRelativeResize="0"/>
            <p:nvPr/>
          </p:nvPicPr>
          <p:blipFill rotWithShape="1">
            <a:blip r:embed="rId2">
              <a:alphaModFix/>
            </a:blip>
            <a:srcRect l="91646" t="21420" r="1331"/>
            <a:stretch/>
          </p:blipFill>
          <p:spPr>
            <a:xfrm rot="5400000">
              <a:off x="6943613" y="2937461"/>
              <a:ext cx="371523" cy="40415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" name="Google Shape;89;p13"/>
          <p:cNvGrpSpPr/>
          <p:nvPr/>
        </p:nvGrpSpPr>
        <p:grpSpPr>
          <a:xfrm>
            <a:off x="-3450" y="4737400"/>
            <a:ext cx="9150575" cy="406800"/>
            <a:chOff x="-3450" y="4737400"/>
            <a:chExt cx="9150575" cy="406800"/>
          </a:xfrm>
        </p:grpSpPr>
        <p:sp>
          <p:nvSpPr>
            <p:cNvPr id="90" name="Google Shape;90;p13"/>
            <p:cNvSpPr/>
            <p:nvPr/>
          </p:nvSpPr>
          <p:spPr>
            <a:xfrm rot="-5400000">
              <a:off x="4368750" y="368650"/>
              <a:ext cx="406800" cy="914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91" name="Google Shape;91;p13"/>
            <p:cNvGrpSpPr/>
            <p:nvPr/>
          </p:nvGrpSpPr>
          <p:grpSpPr>
            <a:xfrm>
              <a:off x="-3450" y="4738712"/>
              <a:ext cx="9150575" cy="33900"/>
              <a:chOff x="0" y="4738500"/>
              <a:chExt cx="9144174" cy="33900"/>
            </a:xfrm>
          </p:grpSpPr>
          <p:sp>
            <p:nvSpPr>
              <p:cNvPr id="92" name="Google Shape;92;p13"/>
              <p:cNvSpPr/>
              <p:nvPr/>
            </p:nvSpPr>
            <p:spPr>
              <a:xfrm rot="-5400000">
                <a:off x="3630450" y="1108050"/>
                <a:ext cx="33900" cy="7294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 rot="-5400000">
                <a:off x="8189424" y="3817650"/>
                <a:ext cx="33900" cy="1875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94" name="Google Shape;94;p13"/>
          <p:cNvGrpSpPr/>
          <p:nvPr/>
        </p:nvGrpSpPr>
        <p:grpSpPr>
          <a:xfrm>
            <a:off x="-2" y="4772275"/>
            <a:ext cx="9150127" cy="371702"/>
            <a:chOff x="-2" y="4772275"/>
            <a:chExt cx="9150127" cy="371702"/>
          </a:xfrm>
        </p:grpSpPr>
        <p:pic>
          <p:nvPicPr>
            <p:cNvPr id="95" name="Google Shape;95;p13"/>
            <p:cNvPicPr preferRelativeResize="0"/>
            <p:nvPr/>
          </p:nvPicPr>
          <p:blipFill rotWithShape="1">
            <a:blip r:embed="rId2">
              <a:alphaModFix/>
            </a:blip>
            <a:srcRect l="91642" t="309" r="1332"/>
            <a:stretch/>
          </p:blipFill>
          <p:spPr>
            <a:xfrm rot="5400000">
              <a:off x="2377860" y="2394412"/>
              <a:ext cx="371702" cy="51274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3"/>
            <p:cNvPicPr preferRelativeResize="0"/>
            <p:nvPr/>
          </p:nvPicPr>
          <p:blipFill rotWithShape="1">
            <a:blip r:embed="rId2">
              <a:alphaModFix/>
            </a:blip>
            <a:srcRect l="91646" t="21420" r="1331"/>
            <a:stretch/>
          </p:blipFill>
          <p:spPr>
            <a:xfrm rot="5400000">
              <a:off x="6943613" y="2937461"/>
              <a:ext cx="371523" cy="4041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4868304" y="2627301"/>
            <a:ext cx="2626500" cy="14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2"/>
          </p:nvPr>
        </p:nvSpPr>
        <p:spPr>
          <a:xfrm>
            <a:off x="1649153" y="2627301"/>
            <a:ext cx="2626500" cy="14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3"/>
          </p:nvPr>
        </p:nvSpPr>
        <p:spPr>
          <a:xfrm>
            <a:off x="1649159" y="2268312"/>
            <a:ext cx="2626500" cy="43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4"/>
          </p:nvPr>
        </p:nvSpPr>
        <p:spPr>
          <a:xfrm>
            <a:off x="4868347" y="2268312"/>
            <a:ext cx="2626500" cy="43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27" name="Google Shape;127;p19"/>
          <p:cNvGrpSpPr/>
          <p:nvPr/>
        </p:nvGrpSpPr>
        <p:grpSpPr>
          <a:xfrm>
            <a:off x="-3450" y="4737400"/>
            <a:ext cx="9150575" cy="406800"/>
            <a:chOff x="-3450" y="4737400"/>
            <a:chExt cx="9150575" cy="406800"/>
          </a:xfrm>
        </p:grpSpPr>
        <p:sp>
          <p:nvSpPr>
            <p:cNvPr id="128" name="Google Shape;128;p19"/>
            <p:cNvSpPr/>
            <p:nvPr/>
          </p:nvSpPr>
          <p:spPr>
            <a:xfrm rot="-5400000">
              <a:off x="4368750" y="368650"/>
              <a:ext cx="406800" cy="914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129" name="Google Shape;129;p19"/>
            <p:cNvGrpSpPr/>
            <p:nvPr/>
          </p:nvGrpSpPr>
          <p:grpSpPr>
            <a:xfrm>
              <a:off x="-3450" y="4738712"/>
              <a:ext cx="9150575" cy="33900"/>
              <a:chOff x="0" y="4738500"/>
              <a:chExt cx="9144174" cy="33900"/>
            </a:xfrm>
          </p:grpSpPr>
          <p:sp>
            <p:nvSpPr>
              <p:cNvPr id="130" name="Google Shape;130;p19"/>
              <p:cNvSpPr/>
              <p:nvPr/>
            </p:nvSpPr>
            <p:spPr>
              <a:xfrm rot="-5400000">
                <a:off x="3630450" y="1108050"/>
                <a:ext cx="33900" cy="7294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1" name="Google Shape;131;p19"/>
              <p:cNvSpPr/>
              <p:nvPr/>
            </p:nvSpPr>
            <p:spPr>
              <a:xfrm rot="-5400000">
                <a:off x="8189424" y="3817650"/>
                <a:ext cx="33900" cy="1875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132" name="Google Shape;132;p19"/>
          <p:cNvGrpSpPr/>
          <p:nvPr/>
        </p:nvGrpSpPr>
        <p:grpSpPr>
          <a:xfrm>
            <a:off x="-2" y="4772275"/>
            <a:ext cx="9150127" cy="371702"/>
            <a:chOff x="-2" y="4772275"/>
            <a:chExt cx="9150127" cy="371702"/>
          </a:xfrm>
        </p:grpSpPr>
        <p:pic>
          <p:nvPicPr>
            <p:cNvPr id="133" name="Google Shape;133;p19"/>
            <p:cNvPicPr preferRelativeResize="0"/>
            <p:nvPr/>
          </p:nvPicPr>
          <p:blipFill rotWithShape="1">
            <a:blip r:embed="rId2">
              <a:alphaModFix/>
            </a:blip>
            <a:srcRect l="91642" t="309" r="1332"/>
            <a:stretch/>
          </p:blipFill>
          <p:spPr>
            <a:xfrm rot="5400000">
              <a:off x="2377860" y="2394412"/>
              <a:ext cx="371702" cy="51274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9"/>
            <p:cNvPicPr preferRelativeResize="0"/>
            <p:nvPr/>
          </p:nvPicPr>
          <p:blipFill rotWithShape="1">
            <a:blip r:embed="rId2">
              <a:alphaModFix/>
            </a:blip>
            <a:srcRect l="91646" t="21420" r="1331"/>
            <a:stretch/>
          </p:blipFill>
          <p:spPr>
            <a:xfrm rot="5400000">
              <a:off x="6943613" y="2937461"/>
              <a:ext cx="371523" cy="4041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1"/>
          </p:nvPr>
        </p:nvSpPr>
        <p:spPr>
          <a:xfrm>
            <a:off x="4923898" y="1739400"/>
            <a:ext cx="2847600" cy="21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2"/>
          </p:nvPr>
        </p:nvSpPr>
        <p:spPr>
          <a:xfrm>
            <a:off x="1372502" y="1739400"/>
            <a:ext cx="2847600" cy="21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39" name="Google Shape;139;p20"/>
          <p:cNvGrpSpPr/>
          <p:nvPr/>
        </p:nvGrpSpPr>
        <p:grpSpPr>
          <a:xfrm>
            <a:off x="-3450" y="4737400"/>
            <a:ext cx="9150575" cy="406800"/>
            <a:chOff x="-3450" y="4737400"/>
            <a:chExt cx="9150575" cy="406800"/>
          </a:xfrm>
        </p:grpSpPr>
        <p:sp>
          <p:nvSpPr>
            <p:cNvPr id="140" name="Google Shape;140;p20"/>
            <p:cNvSpPr/>
            <p:nvPr/>
          </p:nvSpPr>
          <p:spPr>
            <a:xfrm rot="-5400000">
              <a:off x="4368750" y="368650"/>
              <a:ext cx="406800" cy="914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141" name="Google Shape;141;p20"/>
            <p:cNvGrpSpPr/>
            <p:nvPr/>
          </p:nvGrpSpPr>
          <p:grpSpPr>
            <a:xfrm>
              <a:off x="-3450" y="4738712"/>
              <a:ext cx="9150575" cy="33900"/>
              <a:chOff x="0" y="4738500"/>
              <a:chExt cx="9144174" cy="33900"/>
            </a:xfrm>
          </p:grpSpPr>
          <p:sp>
            <p:nvSpPr>
              <p:cNvPr id="142" name="Google Shape;142;p20"/>
              <p:cNvSpPr/>
              <p:nvPr/>
            </p:nvSpPr>
            <p:spPr>
              <a:xfrm rot="-5400000">
                <a:off x="3630450" y="1108050"/>
                <a:ext cx="33900" cy="7294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3" name="Google Shape;143;p20"/>
              <p:cNvSpPr/>
              <p:nvPr/>
            </p:nvSpPr>
            <p:spPr>
              <a:xfrm rot="-5400000">
                <a:off x="8189424" y="3817650"/>
                <a:ext cx="33900" cy="1875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144" name="Google Shape;144;p20"/>
          <p:cNvGrpSpPr/>
          <p:nvPr/>
        </p:nvGrpSpPr>
        <p:grpSpPr>
          <a:xfrm>
            <a:off x="-2" y="4772275"/>
            <a:ext cx="9150127" cy="371702"/>
            <a:chOff x="-2" y="4772275"/>
            <a:chExt cx="9150127" cy="371702"/>
          </a:xfrm>
        </p:grpSpPr>
        <p:pic>
          <p:nvPicPr>
            <p:cNvPr id="145" name="Google Shape;145;p20"/>
            <p:cNvPicPr preferRelativeResize="0"/>
            <p:nvPr/>
          </p:nvPicPr>
          <p:blipFill rotWithShape="1">
            <a:blip r:embed="rId2">
              <a:alphaModFix/>
            </a:blip>
            <a:srcRect l="91642" t="309" r="1332"/>
            <a:stretch/>
          </p:blipFill>
          <p:spPr>
            <a:xfrm rot="5400000">
              <a:off x="2377860" y="2394412"/>
              <a:ext cx="371702" cy="51274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20"/>
            <p:cNvPicPr preferRelativeResize="0"/>
            <p:nvPr/>
          </p:nvPicPr>
          <p:blipFill rotWithShape="1">
            <a:blip r:embed="rId2">
              <a:alphaModFix/>
            </a:blip>
            <a:srcRect l="91646" t="21420" r="1331"/>
            <a:stretch/>
          </p:blipFill>
          <p:spPr>
            <a:xfrm rot="5400000">
              <a:off x="6943613" y="2937461"/>
              <a:ext cx="371523" cy="4041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"/>
          </p:nvPr>
        </p:nvSpPr>
        <p:spPr>
          <a:xfrm>
            <a:off x="937625" y="2652475"/>
            <a:ext cx="21753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2"/>
          </p:nvPr>
        </p:nvSpPr>
        <p:spPr>
          <a:xfrm>
            <a:off x="3484347" y="2652475"/>
            <a:ext cx="21753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3"/>
          </p:nvPr>
        </p:nvSpPr>
        <p:spPr>
          <a:xfrm>
            <a:off x="6031075" y="2652475"/>
            <a:ext cx="21753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4"/>
          </p:nvPr>
        </p:nvSpPr>
        <p:spPr>
          <a:xfrm>
            <a:off x="937625" y="2294972"/>
            <a:ext cx="2175300" cy="4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5"/>
          </p:nvPr>
        </p:nvSpPr>
        <p:spPr>
          <a:xfrm>
            <a:off x="3484347" y="2294972"/>
            <a:ext cx="2175300" cy="4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6"/>
          </p:nvPr>
        </p:nvSpPr>
        <p:spPr>
          <a:xfrm>
            <a:off x="6031075" y="2294972"/>
            <a:ext cx="2175300" cy="4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55" name="Google Shape;155;p21"/>
          <p:cNvGrpSpPr/>
          <p:nvPr/>
        </p:nvGrpSpPr>
        <p:grpSpPr>
          <a:xfrm>
            <a:off x="-3450" y="4737400"/>
            <a:ext cx="9150575" cy="406800"/>
            <a:chOff x="-3450" y="4737400"/>
            <a:chExt cx="9150575" cy="406800"/>
          </a:xfrm>
        </p:grpSpPr>
        <p:sp>
          <p:nvSpPr>
            <p:cNvPr id="156" name="Google Shape;156;p21"/>
            <p:cNvSpPr/>
            <p:nvPr/>
          </p:nvSpPr>
          <p:spPr>
            <a:xfrm rot="-5400000">
              <a:off x="4368750" y="368650"/>
              <a:ext cx="406800" cy="914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157" name="Google Shape;157;p21"/>
            <p:cNvGrpSpPr/>
            <p:nvPr/>
          </p:nvGrpSpPr>
          <p:grpSpPr>
            <a:xfrm>
              <a:off x="-3450" y="4738712"/>
              <a:ext cx="9150575" cy="33900"/>
              <a:chOff x="0" y="4738500"/>
              <a:chExt cx="9144174" cy="33900"/>
            </a:xfrm>
          </p:grpSpPr>
          <p:sp>
            <p:nvSpPr>
              <p:cNvPr id="158" name="Google Shape;158;p21"/>
              <p:cNvSpPr/>
              <p:nvPr/>
            </p:nvSpPr>
            <p:spPr>
              <a:xfrm rot="-5400000">
                <a:off x="3630450" y="1108050"/>
                <a:ext cx="33900" cy="7294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" name="Google Shape;159;p21"/>
              <p:cNvSpPr/>
              <p:nvPr/>
            </p:nvSpPr>
            <p:spPr>
              <a:xfrm rot="-5400000">
                <a:off x="8189424" y="3817650"/>
                <a:ext cx="33900" cy="1875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160" name="Google Shape;160;p21"/>
          <p:cNvGrpSpPr/>
          <p:nvPr/>
        </p:nvGrpSpPr>
        <p:grpSpPr>
          <a:xfrm>
            <a:off x="-2" y="4772275"/>
            <a:ext cx="9150127" cy="371702"/>
            <a:chOff x="-2" y="4772275"/>
            <a:chExt cx="9150127" cy="371702"/>
          </a:xfrm>
        </p:grpSpPr>
        <p:pic>
          <p:nvPicPr>
            <p:cNvPr id="161" name="Google Shape;161;p21"/>
            <p:cNvPicPr preferRelativeResize="0"/>
            <p:nvPr/>
          </p:nvPicPr>
          <p:blipFill rotWithShape="1">
            <a:blip r:embed="rId2">
              <a:alphaModFix/>
            </a:blip>
            <a:srcRect l="91642" t="309" r="1332"/>
            <a:stretch/>
          </p:blipFill>
          <p:spPr>
            <a:xfrm rot="5400000">
              <a:off x="2377860" y="2394412"/>
              <a:ext cx="371702" cy="51274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1"/>
            <p:cNvPicPr preferRelativeResize="0"/>
            <p:nvPr/>
          </p:nvPicPr>
          <p:blipFill rotWithShape="1">
            <a:blip r:embed="rId2">
              <a:alphaModFix/>
            </a:blip>
            <a:srcRect l="91646" t="21420" r="1331"/>
            <a:stretch/>
          </p:blipFill>
          <p:spPr>
            <a:xfrm rot="5400000">
              <a:off x="6943613" y="2937461"/>
              <a:ext cx="371523" cy="4041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26"/>
          <p:cNvGrpSpPr/>
          <p:nvPr/>
        </p:nvGrpSpPr>
        <p:grpSpPr>
          <a:xfrm>
            <a:off x="-3450" y="4912550"/>
            <a:ext cx="9150575" cy="233700"/>
            <a:chOff x="-3450" y="4737375"/>
            <a:chExt cx="9150575" cy="233700"/>
          </a:xfrm>
        </p:grpSpPr>
        <p:sp>
          <p:nvSpPr>
            <p:cNvPr id="216" name="Google Shape;216;p26"/>
            <p:cNvSpPr/>
            <p:nvPr/>
          </p:nvSpPr>
          <p:spPr>
            <a:xfrm rot="-5400000">
              <a:off x="4455300" y="282075"/>
              <a:ext cx="233700" cy="914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217" name="Google Shape;217;p26"/>
            <p:cNvGrpSpPr/>
            <p:nvPr/>
          </p:nvGrpSpPr>
          <p:grpSpPr>
            <a:xfrm>
              <a:off x="-3450" y="4738712"/>
              <a:ext cx="9150575" cy="33900"/>
              <a:chOff x="0" y="4738500"/>
              <a:chExt cx="9144174" cy="33900"/>
            </a:xfrm>
          </p:grpSpPr>
          <p:sp>
            <p:nvSpPr>
              <p:cNvPr id="218" name="Google Shape;218;p26"/>
              <p:cNvSpPr/>
              <p:nvPr/>
            </p:nvSpPr>
            <p:spPr>
              <a:xfrm rot="-5400000">
                <a:off x="3630450" y="1108050"/>
                <a:ext cx="33900" cy="7294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9" name="Google Shape;219;p26"/>
              <p:cNvSpPr/>
              <p:nvPr/>
            </p:nvSpPr>
            <p:spPr>
              <a:xfrm rot="-5400000">
                <a:off x="8189424" y="3817650"/>
                <a:ext cx="33900" cy="1875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220" name="Google Shape;220;p26"/>
          <p:cNvGrpSpPr/>
          <p:nvPr/>
        </p:nvGrpSpPr>
        <p:grpSpPr>
          <a:xfrm>
            <a:off x="-2" y="4947450"/>
            <a:ext cx="9150127" cy="195548"/>
            <a:chOff x="-2" y="4772275"/>
            <a:chExt cx="9150127" cy="195548"/>
          </a:xfrm>
        </p:grpSpPr>
        <p:pic>
          <p:nvPicPr>
            <p:cNvPr id="221" name="Google Shape;221;p26"/>
            <p:cNvPicPr preferRelativeResize="0"/>
            <p:nvPr/>
          </p:nvPicPr>
          <p:blipFill rotWithShape="1">
            <a:blip r:embed="rId2">
              <a:alphaModFix/>
            </a:blip>
            <a:srcRect l="91642" t="309" r="4661"/>
            <a:stretch/>
          </p:blipFill>
          <p:spPr>
            <a:xfrm rot="5400000">
              <a:off x="2465937" y="2306335"/>
              <a:ext cx="195548" cy="51274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6"/>
            <p:cNvPicPr preferRelativeResize="0"/>
            <p:nvPr/>
          </p:nvPicPr>
          <p:blipFill rotWithShape="1">
            <a:blip r:embed="rId2">
              <a:alphaModFix/>
            </a:blip>
            <a:srcRect l="91646" t="21420" r="4758"/>
            <a:stretch/>
          </p:blipFill>
          <p:spPr>
            <a:xfrm rot="5400000">
              <a:off x="7034276" y="2846798"/>
              <a:ext cx="190198" cy="4041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swald"/>
              <a:buNone/>
              <a:defRPr sz="3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swald"/>
              <a:buNone/>
              <a:defRPr sz="3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swald"/>
              <a:buNone/>
              <a:defRPr sz="3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swald"/>
              <a:buNone/>
              <a:defRPr sz="3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swald"/>
              <a:buNone/>
              <a:defRPr sz="3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swald"/>
              <a:buNone/>
              <a:defRPr sz="3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swald"/>
              <a:buNone/>
              <a:defRPr sz="3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swald"/>
              <a:buNone/>
              <a:defRPr sz="3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Char char="●"/>
              <a:defRPr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Char char="○"/>
              <a:defRPr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Char char="■"/>
              <a:defRPr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Char char="●"/>
              <a:defRPr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Char char="○"/>
              <a:defRPr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Char char="■"/>
              <a:defRPr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Char char="●"/>
              <a:defRPr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Char char="○"/>
              <a:defRPr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Char char="■"/>
              <a:defRPr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59" r:id="rId5"/>
    <p:sldLayoutId id="2147483665" r:id="rId6"/>
    <p:sldLayoutId id="2147483666" r:id="rId7"/>
    <p:sldLayoutId id="2147483667" r:id="rId8"/>
    <p:sldLayoutId id="2147483672" r:id="rId9"/>
    <p:sldLayoutId id="2147483673" r:id="rId10"/>
    <p:sldLayoutId id="214748367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32"/>
          <p:cNvGrpSpPr/>
          <p:nvPr/>
        </p:nvGrpSpPr>
        <p:grpSpPr>
          <a:xfrm>
            <a:off x="0" y="0"/>
            <a:ext cx="2001423" cy="5143500"/>
            <a:chOff x="0" y="0"/>
            <a:chExt cx="2001423" cy="5143500"/>
          </a:xfrm>
        </p:grpSpPr>
        <p:sp>
          <p:nvSpPr>
            <p:cNvPr id="248" name="Google Shape;248;p32"/>
            <p:cNvSpPr/>
            <p:nvPr/>
          </p:nvSpPr>
          <p:spPr>
            <a:xfrm>
              <a:off x="0" y="0"/>
              <a:ext cx="20013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249" name="Google Shape;249;p32"/>
            <p:cNvGrpSpPr/>
            <p:nvPr/>
          </p:nvGrpSpPr>
          <p:grpSpPr>
            <a:xfrm>
              <a:off x="1967422" y="0"/>
              <a:ext cx="34000" cy="5143500"/>
              <a:chOff x="-1047750" y="0"/>
              <a:chExt cx="76200" cy="5143500"/>
            </a:xfrm>
          </p:grpSpPr>
          <p:sp>
            <p:nvSpPr>
              <p:cNvPr id="250" name="Google Shape;250;p32"/>
              <p:cNvSpPr/>
              <p:nvPr/>
            </p:nvSpPr>
            <p:spPr>
              <a:xfrm>
                <a:off x="-1047750" y="0"/>
                <a:ext cx="76200" cy="4103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1" name="Google Shape;251;p32"/>
              <p:cNvSpPr/>
              <p:nvPr/>
            </p:nvSpPr>
            <p:spPr>
              <a:xfrm>
                <a:off x="-1047750" y="4088400"/>
                <a:ext cx="76200" cy="105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pic>
        <p:nvPicPr>
          <p:cNvPr id="261" name="Google Shape;261;p32"/>
          <p:cNvPicPr preferRelativeResize="0"/>
          <p:nvPr/>
        </p:nvPicPr>
        <p:blipFill rotWithShape="1">
          <a:blip r:embed="rId3">
            <a:alphaModFix/>
          </a:blip>
          <a:srcRect l="1438" t="61753" r="1332"/>
          <a:stretch/>
        </p:blipFill>
        <p:spPr>
          <a:xfrm rot="5400000">
            <a:off x="-1588400" y="1588402"/>
            <a:ext cx="5143977" cy="1967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logo_politechniki_lubelskiej.jpg">
            <a:extLst>
              <a:ext uri="{FF2B5EF4-FFF2-40B4-BE49-F238E27FC236}">
                <a16:creationId xmlns:a16="http://schemas.microsoft.com/office/drawing/2014/main" id="{C376C192-76EB-17FC-3685-771390E1AF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0" r="-2" b="-2"/>
          <a:stretch/>
        </p:blipFill>
        <p:spPr>
          <a:xfrm>
            <a:off x="323513" y="732713"/>
            <a:ext cx="3287325" cy="3287325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D4B2BABF-571C-F3B0-807A-05B8A344BD5C}"/>
              </a:ext>
            </a:extLst>
          </p:cNvPr>
          <p:cNvSpPr txBox="1"/>
          <p:nvPr/>
        </p:nvSpPr>
        <p:spPr>
          <a:xfrm>
            <a:off x="3898757" y="3191703"/>
            <a:ext cx="5078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1400" dirty="0">
                <a:ea typeface="Calibri"/>
                <a:cs typeface="Calibri"/>
              </a:rPr>
              <a:t>Autor: Jakub Arciszewski</a:t>
            </a:r>
          </a:p>
          <a:p>
            <a:r>
              <a:rPr lang="pl-PL" sz="1400" dirty="0">
                <a:ea typeface="Calibri"/>
                <a:cs typeface="Calibri"/>
              </a:rPr>
              <a:t>Promotor: </a:t>
            </a:r>
            <a:r>
              <a:rPr lang="pl-PL" sz="1400" dirty="0">
                <a:ea typeface="+mn-lt"/>
                <a:cs typeface="+mn-lt"/>
              </a:rPr>
              <a:t>dr hab. inż. Dariusz Czerwiński, prof. uczelni</a:t>
            </a:r>
            <a:endParaRPr lang="pl-PL" sz="1400" dirty="0">
              <a:ea typeface="Calibri"/>
              <a:cs typeface="Calibri"/>
            </a:endParaRP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0A025EF-236C-3B31-3C15-4AA4A5A86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7051" y="856814"/>
            <a:ext cx="5978554" cy="3163224"/>
          </a:xfrm>
        </p:spPr>
        <p:txBody>
          <a:bodyPr anchor="t">
            <a:normAutofit/>
          </a:bodyPr>
          <a:lstStyle/>
          <a:p>
            <a:pPr algn="ctr"/>
            <a:r>
              <a:rPr lang="pl-PL" sz="4400" dirty="0">
                <a:ea typeface="+mj-lt"/>
                <a:cs typeface="+mj-lt"/>
              </a:rPr>
              <a:t>Aplikacja internetowa do zbalansowanej diety niskotłuszczowej </a:t>
            </a:r>
            <a:endParaRPr lang="en-US" sz="4400" dirty="0">
              <a:ea typeface="Calibri Light" panose="020F0302020204030204"/>
              <a:cs typeface="Calibri Light" panose="020F03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7A6F6C-0DAC-1F72-4AA4-E1589F142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26" y="174212"/>
            <a:ext cx="7704000" cy="572700"/>
          </a:xfrm>
        </p:spPr>
        <p:txBody>
          <a:bodyPr/>
          <a:lstStyle/>
          <a:p>
            <a:r>
              <a:rPr lang="pl-PL" dirty="0"/>
              <a:t>Komponent wyświetlania dania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C0E4D1A-2822-FDF8-ECDC-9D8D4297D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87"/>
          <a:stretch/>
        </p:blipFill>
        <p:spPr>
          <a:xfrm>
            <a:off x="793958" y="797974"/>
            <a:ext cx="6582335" cy="354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>
            <a:spLocks noGrp="1"/>
          </p:cNvSpPr>
          <p:nvPr>
            <p:ph type="title"/>
          </p:nvPr>
        </p:nvSpPr>
        <p:spPr>
          <a:xfrm>
            <a:off x="525017" y="3765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Podsumowanie</a:t>
            </a:r>
            <a:endParaRPr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79BBF87-116D-8ECA-E746-FB7D87AB9112}"/>
              </a:ext>
            </a:extLst>
          </p:cNvPr>
          <p:cNvSpPr txBox="1">
            <a:spLocks/>
          </p:cNvSpPr>
          <p:nvPr/>
        </p:nvSpPr>
        <p:spPr>
          <a:xfrm>
            <a:off x="155457" y="949286"/>
            <a:ext cx="8786838" cy="346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52400" indent="0" algn="just"/>
            <a:r>
              <a:rPr lang="pl-PL" sz="2400" dirty="0"/>
              <a:t>Aplikacja pomaga użytkownikom utrzymać lub osiągnąć zdrową wagę oraz poprawić swoje nawyki żywieniowe. Jest to możliwe m. in. dzięki możliwości monitorowania ilości spożywanych białek, węglowodanów i tłuszczów. Aplikacja oferuje funkcje planowania posiłków, co ułatwia zorganizowanie zdrowych </a:t>
            </a:r>
            <a:br>
              <a:rPr lang="pl-PL" sz="2400" dirty="0"/>
            </a:br>
            <a:r>
              <a:rPr lang="pl-PL" sz="2400" dirty="0"/>
              <a:t>i zbilansowanych posiłków. Również uczy użytkownika </a:t>
            </a:r>
            <a:br>
              <a:rPr lang="pl-PL" sz="2400" dirty="0"/>
            </a:br>
            <a:r>
              <a:rPr lang="pl-PL" sz="2400" dirty="0"/>
              <a:t>o regularnym spożywaniu posiłków co może pomóc </a:t>
            </a:r>
            <a:br>
              <a:rPr lang="pl-PL" sz="2400" dirty="0"/>
            </a:br>
            <a:r>
              <a:rPr lang="pl-PL" sz="2400" dirty="0"/>
              <a:t>w utrzymaniu równowagi energetycznej.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AB7678-FDE8-C094-D743-E4CDCF218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412" y="2020191"/>
            <a:ext cx="5717175" cy="1103118"/>
          </a:xfrm>
        </p:spPr>
        <p:txBody>
          <a:bodyPr/>
          <a:lstStyle/>
          <a:p>
            <a:r>
              <a:rPr lang="pl-PL" sz="6600" dirty="0"/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186820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1FD319-659C-27CC-A6E4-6D7B5251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56" y="253183"/>
            <a:ext cx="7244661" cy="1179576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Cel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zakres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pracy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75907E-1467-B6D5-9364-723F4FDC5B25}"/>
              </a:ext>
            </a:extLst>
          </p:cNvPr>
          <p:cNvSpPr txBox="1">
            <a:spLocks/>
          </p:cNvSpPr>
          <p:nvPr/>
        </p:nvSpPr>
        <p:spPr>
          <a:xfrm>
            <a:off x="125541" y="988360"/>
            <a:ext cx="8649203" cy="27223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Zbadanie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analiza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aplikacji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związanych</a:t>
            </a:r>
            <a:r>
              <a:rPr lang="en-US" sz="2000" dirty="0">
                <a:ea typeface="+mn-lt"/>
                <a:cs typeface="+mn-lt"/>
              </a:rPr>
              <a:t> z </a:t>
            </a:r>
            <a:r>
              <a:rPr lang="en-US" sz="2000" dirty="0" err="1">
                <a:ea typeface="+mn-lt"/>
                <a:cs typeface="+mn-lt"/>
              </a:rPr>
              <a:t>tematem</a:t>
            </a:r>
            <a:r>
              <a:rPr lang="en-US" sz="2000" dirty="0">
                <a:ea typeface="+mn-lt"/>
                <a:cs typeface="+mn-lt"/>
              </a:rPr>
              <a:t> diet</a:t>
            </a:r>
            <a:endParaRPr lang="en-US" sz="2000" dirty="0">
              <a:cs typeface="Calibri" panose="020F05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Zrobienie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projektu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aplikacji</a:t>
            </a:r>
            <a:endParaRPr lang="en-US" sz="20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Wybranie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technologii</a:t>
            </a:r>
            <a:r>
              <a:rPr lang="en-US" sz="2000" dirty="0">
                <a:ea typeface="+mn-lt"/>
                <a:cs typeface="+mn-lt"/>
              </a:rPr>
              <a:t>, w </a:t>
            </a:r>
            <a:r>
              <a:rPr lang="en-US" sz="2000" dirty="0" err="1">
                <a:ea typeface="+mn-lt"/>
                <a:cs typeface="+mn-lt"/>
              </a:rPr>
              <a:t>której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zostanie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wykonana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aplikacja</a:t>
            </a:r>
            <a:endParaRPr lang="en-US" sz="20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Implementacja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aplikacji</a:t>
            </a:r>
            <a:endParaRPr lang="en-US" sz="20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Testowanie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aplikacji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ew</a:t>
            </a:r>
            <a:r>
              <a:rPr lang="en-US" sz="2000" dirty="0">
                <a:ea typeface="+mn-lt"/>
                <a:cs typeface="+mn-lt"/>
              </a:rPr>
              <a:t>. </a:t>
            </a:r>
            <a:r>
              <a:rPr lang="en-US" sz="2000" dirty="0" err="1">
                <a:ea typeface="+mn-lt"/>
                <a:cs typeface="+mn-lt"/>
              </a:rPr>
              <a:t>poprawki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C79DB237-FFAE-8AAE-294E-4E3CBF77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20" y="230296"/>
            <a:ext cx="7124879" cy="763600"/>
          </a:xfrm>
        </p:spPr>
        <p:txBody>
          <a:bodyPr/>
          <a:lstStyle/>
          <a:p>
            <a:pPr algn="l"/>
            <a:r>
              <a:rPr lang="en-US" dirty="0">
                <a:ea typeface="Calibri Light"/>
                <a:cs typeface="Calibri Light"/>
              </a:rPr>
              <a:t>Analiza </a:t>
            </a:r>
            <a:r>
              <a:rPr lang="en-US" dirty="0" err="1">
                <a:ea typeface="Calibri Light"/>
                <a:cs typeface="Calibri Light"/>
              </a:rPr>
              <a:t>rynku</a:t>
            </a:r>
            <a:endParaRPr lang="en-US" dirty="0" err="1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93CF1D4-8DD6-7480-2535-5DF6013064CB}"/>
              </a:ext>
            </a:extLst>
          </p:cNvPr>
          <p:cNvSpPr txBox="1">
            <a:spLocks/>
          </p:cNvSpPr>
          <p:nvPr/>
        </p:nvSpPr>
        <p:spPr>
          <a:xfrm>
            <a:off x="319367" y="993896"/>
            <a:ext cx="8505266" cy="24853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just"/>
            <a:r>
              <a:rPr lang="en-US" dirty="0">
                <a:solidFill>
                  <a:schemeClr val="tx1"/>
                </a:solidFill>
                <a:latin typeface="+mn-lt"/>
                <a:cs typeface="Calibri" panose="020F0502020204030204"/>
              </a:rPr>
              <a:t>Na </a:t>
            </a:r>
            <a:r>
              <a:rPr lang="en-US" dirty="0" err="1">
                <a:solidFill>
                  <a:schemeClr val="tx1"/>
                </a:solidFill>
                <a:latin typeface="+mn-lt"/>
                <a:cs typeface="Calibri" panose="020F0502020204030204"/>
              </a:rPr>
              <a:t>rynku</a:t>
            </a:r>
            <a:r>
              <a:rPr lang="en-US" dirty="0">
                <a:solidFill>
                  <a:schemeClr val="tx1"/>
                </a:solidFill>
                <a:latin typeface="+mn-lt"/>
                <a:cs typeface="Calibri" panose="020F0502020204030204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istnieje</a:t>
            </a:r>
            <a:r>
              <a:rPr lang="en-US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wiele</a:t>
            </a:r>
            <a:r>
              <a:rPr lang="en-US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aplikacji</a:t>
            </a:r>
            <a:r>
              <a:rPr lang="en-US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dietetycznych</a:t>
            </a:r>
            <a:r>
              <a:rPr lang="en-US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jednak</a:t>
            </a:r>
            <a:r>
              <a:rPr lang="en-US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zdecydowana</a:t>
            </a:r>
            <a:r>
              <a:rPr lang="en-US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większość</a:t>
            </a:r>
            <a:r>
              <a:rPr lang="en-US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z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nich</a:t>
            </a:r>
            <a:r>
              <a:rPr lang="en-US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nie</a:t>
            </a:r>
            <a:r>
              <a:rPr lang="en-US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posiada</a:t>
            </a:r>
            <a:r>
              <a:rPr lang="en-US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żadnych</a:t>
            </a:r>
            <a:r>
              <a:rPr lang="en-US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diet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niskotłuszczowych</a:t>
            </a:r>
            <a:r>
              <a:rPr lang="en-US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,</a:t>
            </a:r>
            <a:r>
              <a:rPr lang="pl-PL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a</a:t>
            </a:r>
            <a:r>
              <a:rPr lang="pl-PL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aplikacji</a:t>
            </a:r>
            <a:r>
              <a:rPr lang="en-US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związanych</a:t>
            </a:r>
            <a:r>
              <a:rPr lang="en-US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ściśle</a:t>
            </a:r>
            <a:r>
              <a:rPr lang="en-US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z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dietą</a:t>
            </a:r>
            <a:r>
              <a:rPr lang="en-US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niskotłuszczową</a:t>
            </a:r>
            <a:r>
              <a:rPr lang="en-US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nie</a:t>
            </a:r>
            <a:r>
              <a:rPr lang="en-US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ma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prawie</a:t>
            </a:r>
            <a:r>
              <a:rPr lang="en-US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żadnych</a:t>
            </a:r>
            <a:r>
              <a:rPr lang="en-US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. W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związku</a:t>
            </a:r>
            <a:r>
              <a:rPr lang="en-US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z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tym</a:t>
            </a:r>
            <a:r>
              <a:rPr lang="en-US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aplikacja</a:t>
            </a:r>
            <a:r>
              <a:rPr lang="en-US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opracowana</a:t>
            </a:r>
            <a:r>
              <a:rPr lang="en-US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na</a:t>
            </a:r>
            <a:r>
              <a:rPr lang="en-US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rzecz</a:t>
            </a:r>
            <a:r>
              <a:rPr lang="en-US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tej</a:t>
            </a:r>
            <a:r>
              <a:rPr lang="en-US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pracy</a:t>
            </a:r>
            <a:r>
              <a:rPr lang="en-US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wypełnia</a:t>
            </a:r>
            <a:r>
              <a:rPr lang="en-US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pewną</a:t>
            </a:r>
            <a:r>
              <a:rPr lang="en-US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niszę</a:t>
            </a:r>
            <a:r>
              <a:rPr lang="en-US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.</a:t>
            </a:r>
            <a:endParaRPr lang="en-US" dirty="0">
              <a:solidFill>
                <a:schemeClr val="tx1"/>
              </a:solidFill>
              <a:latin typeface="+mn-lt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E70CA76-EB07-6D63-9076-F77E840B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67" y="277360"/>
            <a:ext cx="7138629" cy="763600"/>
          </a:xfrm>
        </p:spPr>
        <p:txBody>
          <a:bodyPr/>
          <a:lstStyle/>
          <a:p>
            <a:pPr algn="l"/>
            <a:r>
              <a:rPr lang="en-US" dirty="0" err="1">
                <a:ea typeface="Calibri Light"/>
                <a:cs typeface="Calibri Light"/>
              </a:rPr>
              <a:t>Użyte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narzędzia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i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technologie</a:t>
            </a:r>
            <a:endParaRPr lang="en-US" dirty="0" err="1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1EE46A-14DC-1153-522C-B03E7A4F4416}"/>
              </a:ext>
            </a:extLst>
          </p:cNvPr>
          <p:cNvSpPr txBox="1">
            <a:spLocks/>
          </p:cNvSpPr>
          <p:nvPr/>
        </p:nvSpPr>
        <p:spPr>
          <a:xfrm>
            <a:off x="254220" y="1040960"/>
            <a:ext cx="3398527" cy="1990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alibri"/>
                <a:cs typeface="Calibri"/>
              </a:rPr>
              <a:t>MySQL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alibri"/>
                <a:cs typeface="Calibri"/>
              </a:rPr>
              <a:t>React.js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alibri"/>
                <a:cs typeface="Calibri"/>
              </a:rPr>
              <a:t>Node.js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alibri"/>
                <a:cs typeface="Calibri"/>
              </a:rPr>
              <a:t>Express.js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E5059FB7-5E23-2764-E948-3D31ADD45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226" y="1251503"/>
            <a:ext cx="2382124" cy="1569252"/>
          </a:xfrm>
          <a:prstGeom prst="rect">
            <a:avLst/>
          </a:prstGeom>
        </p:spPr>
      </p:pic>
      <p:pic>
        <p:nvPicPr>
          <p:cNvPr id="11" name="Picture 5" descr="React.js – Wikipedia, wolna encyklopedia">
            <a:extLst>
              <a:ext uri="{FF2B5EF4-FFF2-40B4-BE49-F238E27FC236}">
                <a16:creationId xmlns:a16="http://schemas.microsoft.com/office/drawing/2014/main" id="{05E28CBB-C3CD-EB64-652D-562240DFD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867" y="683461"/>
            <a:ext cx="2210989" cy="1923560"/>
          </a:xfrm>
          <a:prstGeom prst="rect">
            <a:avLst/>
          </a:prstGeom>
        </p:spPr>
      </p:pic>
      <p:pic>
        <p:nvPicPr>
          <p:cNvPr id="12" name="Obraz 11" descr="Obraz zawierający Grafika, Czcionka, logo, projekt graficzny&#10;&#10;Opis wygenerowany automatycznie">
            <a:extLst>
              <a:ext uri="{FF2B5EF4-FFF2-40B4-BE49-F238E27FC236}">
                <a16:creationId xmlns:a16="http://schemas.microsoft.com/office/drawing/2014/main" id="{72652EEA-AAC4-051E-E6DC-E169D4B27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948" y="3086960"/>
            <a:ext cx="4099877" cy="11971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9DE3-013C-CDD6-4D79-8B3EFDAB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47" y="290383"/>
            <a:ext cx="7704000" cy="572700"/>
          </a:xfrm>
        </p:spPr>
        <p:txBody>
          <a:bodyPr/>
          <a:lstStyle/>
          <a:p>
            <a:r>
              <a:rPr lang="pl-PL" dirty="0"/>
              <a:t>Schemat bazy ERD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D887301-644C-6CC1-D1AB-C99E7A30B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752" y="964241"/>
            <a:ext cx="3815871" cy="359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5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EDBCC0-BFCD-A7A9-7DD2-B4AAD3BD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60" y="36933"/>
            <a:ext cx="7702550" cy="573088"/>
          </a:xfrm>
        </p:spPr>
        <p:txBody>
          <a:bodyPr/>
          <a:lstStyle/>
          <a:p>
            <a:r>
              <a:rPr lang="pl-PL" dirty="0"/>
              <a:t>Algorytm losowania dań do diety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1D2C3D5-1D8C-C855-9347-CCB77D35B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130" y="779929"/>
            <a:ext cx="5990733" cy="37980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AE687EC1-1669-BA6A-EB5D-0F549F565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27"/>
          <a:stretch/>
        </p:blipFill>
        <p:spPr>
          <a:xfrm>
            <a:off x="1092347" y="893296"/>
            <a:ext cx="6603885" cy="35576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74E2ABF-EA55-01CC-D22B-7E477735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33" y="269873"/>
            <a:ext cx="7063002" cy="710829"/>
          </a:xfrm>
        </p:spPr>
        <p:txBody>
          <a:bodyPr/>
          <a:lstStyle/>
          <a:p>
            <a:pPr algn="l"/>
            <a:r>
              <a:rPr lang="en-US" dirty="0" err="1">
                <a:cs typeface="Calibri Light"/>
              </a:rPr>
              <a:t>Widok</a:t>
            </a:r>
            <a:r>
              <a:rPr lang="en-US" dirty="0">
                <a:cs typeface="Calibri Light"/>
              </a:rPr>
              <a:t> </a:t>
            </a:r>
            <a:r>
              <a:rPr lang="pl-PL" dirty="0">
                <a:cs typeface="Calibri Light"/>
              </a:rPr>
              <a:t>główny</a:t>
            </a:r>
            <a:endParaRPr lang="en-US" dirty="0" err="1">
              <a:cs typeface="Calibr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"/>
          <p:cNvSpPr txBox="1">
            <a:spLocks noGrp="1"/>
          </p:cNvSpPr>
          <p:nvPr>
            <p:ph type="title"/>
          </p:nvPr>
        </p:nvSpPr>
        <p:spPr>
          <a:xfrm>
            <a:off x="417441" y="2460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Kod komponentu wykresu</a:t>
            </a:r>
            <a:endParaRPr dirty="0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0F297E96-59EB-12A4-18F4-B6CF04F4F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160" y="1060976"/>
            <a:ext cx="4652922" cy="34223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"/>
          <p:cNvSpPr txBox="1">
            <a:spLocks noGrp="1"/>
          </p:cNvSpPr>
          <p:nvPr>
            <p:ph type="title"/>
          </p:nvPr>
        </p:nvSpPr>
        <p:spPr>
          <a:xfrm>
            <a:off x="303141" y="25676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Kod komponentu wyświetlania dania</a:t>
            </a:r>
            <a:endParaRPr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F56317B-BFBD-2F5B-CF8C-C97C5157D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955" y="973061"/>
            <a:ext cx="3273004" cy="36756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 History of Radium Therapy by Slidesgo">
  <a:themeElements>
    <a:clrScheme name="Simple Light">
      <a:dk1>
        <a:srgbClr val="393939"/>
      </a:dk1>
      <a:lt1>
        <a:srgbClr val="E4E4E4"/>
      </a:lt1>
      <a:dk2>
        <a:srgbClr val="8C1818"/>
      </a:dk2>
      <a:lt2>
        <a:srgbClr val="CCCACA"/>
      </a:lt2>
      <a:accent1>
        <a:srgbClr val="5E5E5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939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208</Words>
  <Application>Microsoft Office PowerPoint</Application>
  <PresentationFormat>Pokaz na ekranie (16:9)</PresentationFormat>
  <Paragraphs>25</Paragraphs>
  <Slides>12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21" baseType="lpstr">
      <vt:lpstr>Anaheim</vt:lpstr>
      <vt:lpstr>Arial</vt:lpstr>
      <vt:lpstr>Bebas Neue</vt:lpstr>
      <vt:lpstr>Calibri</vt:lpstr>
      <vt:lpstr>Calibri Light</vt:lpstr>
      <vt:lpstr>Open Sans</vt:lpstr>
      <vt:lpstr>Oswald</vt:lpstr>
      <vt:lpstr>PT Sans</vt:lpstr>
      <vt:lpstr>The History of Radium Therapy by Slidesgo</vt:lpstr>
      <vt:lpstr>Aplikacja internetowa do zbalansowanej diety niskotłuszczowej </vt:lpstr>
      <vt:lpstr>Cel i zakres pracy</vt:lpstr>
      <vt:lpstr>Analiza rynku</vt:lpstr>
      <vt:lpstr>Użyte narzędzia i technologie</vt:lpstr>
      <vt:lpstr>Schemat bazy ERD</vt:lpstr>
      <vt:lpstr>Algorytm losowania dań do diety</vt:lpstr>
      <vt:lpstr>Widok główny</vt:lpstr>
      <vt:lpstr>Kod komponentu wykresu</vt:lpstr>
      <vt:lpstr>Kod komponentu wyświetlania dania</vt:lpstr>
      <vt:lpstr>Komponent wyświetlania dania</vt:lpstr>
      <vt:lpstr>Podsumowanie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internetowa do zbalansowanej diety niskotłuszczowej </dc:title>
  <cp:lastModifiedBy>j j</cp:lastModifiedBy>
  <cp:revision>34</cp:revision>
  <dcterms:modified xsi:type="dcterms:W3CDTF">2024-02-28T08:29:05Z</dcterms:modified>
</cp:coreProperties>
</file>