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7DD8E-DBC1-4E37-AC35-7DDA3579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0D364-2300-4BF9-AC32-E3001CD4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083661-A580-47D0-90C9-CFF29903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318A1-C4AF-48C7-A0CF-9D6102F0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96FF3-8FA0-4D2A-864B-6B28DC25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42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41103-B161-4194-A76F-B2850FFF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332ED5-BE04-4771-9712-3BA47B37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04B98-7BE1-4711-BF43-7651CD81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65EF2B-A69A-4BBB-AA45-F0FB17D3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29E57-0EB2-43D6-9E96-7863C113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00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060C10-7A59-413D-A059-9CF828DA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5EE2D-64AA-484B-A291-D96B1956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965A3-6B0D-427B-A062-61A71581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D887D-C246-4346-BFB9-2DFFCE8C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8693D-0E50-46FA-B2BF-0A5BED60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995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7501-D054-4160-A477-305FDBEA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3C2C7-4DF6-4FF1-AE0A-2CF961EF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17B86-C556-431D-8919-E4394FFD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3810C-99C2-4E72-A362-7683CE9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EBE2B-DD2A-409C-BB2A-FC9450CE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50767-0A20-461A-87B1-817BD5D2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37C21C-8820-4FD8-AEBD-D2EF7FA9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493EC-B0F5-4CE3-AE60-7EE3F0E2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1FADB-2AF1-4400-9FEA-3EBF49B1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F0450-8FB5-4C74-96B9-95D254AE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2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038F-11F3-47AD-98EB-46E1B534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4D859-5F9E-40B6-BA57-5A51D7BA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93099-AC52-4135-A815-5870188FD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3C515D-C62D-4B0A-876C-C2217A05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2A4A9-0718-4264-996F-9A893FD3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75D631-E590-41F6-B5B9-890B59BD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0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80608-4AC2-4297-8E6E-E196BF6A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20922-86CB-4BD7-AF4D-A89D4E6E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6B7F2C-A5AA-40B0-8BDC-97A94679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EFDA11-73DF-426F-AAB7-D514F82CE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8475A5-98C3-4BB0-B336-A7323108C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92ADF5-4BBE-4B7E-B57D-45EF4547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DAC31F-5FA1-438A-9171-8D2D6836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283F50-EBD8-44D0-8FE7-67A19B03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5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6B8A4-2E9C-4574-91F0-ADB86E79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4B6119-1282-44BF-9A40-A27D40E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00553C-BCB5-4CC5-92A3-656C834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94051B-72FE-48DE-A941-5BE05894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6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A27AC4-B3E6-431F-A2A8-DC36469E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02AE55-F4FC-44F7-9AF0-EF294C4E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1DC1C5-E1E7-46C6-B9E2-CDAE8AC6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77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7EC80-5348-4707-A7AC-F4BDEFAA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C1F55-7E90-44BC-B1D7-401AB040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A30C0F-0D8F-476C-A4D3-09DB7D218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ECE443-285F-45D9-B4A3-92176B7E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2E17E9-6920-4AE4-9DDB-3B0A03C3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58BB02-CFE6-41FD-AFA3-D2EE2815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62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68BD-372F-4B9A-B13B-2B98BBD1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4D9E46-B076-402E-93A3-3FE9658C6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836D6A-7623-4D30-811E-1C1C9E04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B215A-0BFB-46BF-8645-EB5B1DF1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CE58EE-F478-4ECE-A00F-EEF3CB94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9B205-726C-42C0-A6B9-81FE3553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2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88C072-2E62-498C-8283-7DEA730C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6191DA-36EC-48C6-A952-466CB82A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711E0-2E65-41C5-9B36-CDA05F019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BACB-8E05-4610-A72B-393F7FE2D25D}" type="datetimeFigureOut">
              <a:rPr lang="es-CO" smtClean="0"/>
              <a:t>27/03/2022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7A92D-2643-4640-BDDD-C8C7A3F89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300E4-E5BF-468D-AF1B-5FACEBD93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FAF1-01BB-4C8D-BBFF-269AA6323F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935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CDC4DC8-1588-41D2-B9E0-8F7046252C82}"/>
              </a:ext>
            </a:extLst>
          </p:cNvPr>
          <p:cNvSpPr/>
          <p:nvPr/>
        </p:nvSpPr>
        <p:spPr>
          <a:xfrm>
            <a:off x="4022034" y="1471819"/>
            <a:ext cx="4147931" cy="3914361"/>
          </a:xfrm>
          <a:prstGeom prst="roundRect">
            <a:avLst/>
          </a:prstGeom>
          <a:solidFill>
            <a:srgbClr val="9F0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0" dirty="0">
                <a:latin typeface="Arial Rounded MT Bold" panose="020F0704030504030204" pitchFamily="34" charset="0"/>
              </a:rPr>
              <a:t>DI</a:t>
            </a:r>
            <a:endParaRPr lang="es-CO" sz="2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54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JEISON ARTURO  RIOS CASTAÑO</dc:creator>
  <cp:lastModifiedBy>JEISON ARTURO  RIOS CASTAÑO</cp:lastModifiedBy>
  <cp:revision>1</cp:revision>
  <dcterms:created xsi:type="dcterms:W3CDTF">2022-03-28T03:10:04Z</dcterms:created>
  <dcterms:modified xsi:type="dcterms:W3CDTF">2022-03-28T03:11:53Z</dcterms:modified>
</cp:coreProperties>
</file>