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9" r:id="rId9"/>
    <p:sldId id="267" r:id="rId10"/>
    <p:sldId id="268" r:id="rId1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178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0"/>
                </a:moveTo>
                <a:lnTo>
                  <a:pt x="0" y="420840"/>
                </a:lnTo>
                <a:lnTo>
                  <a:pt x="0" y="875079"/>
                </a:lnTo>
                <a:lnTo>
                  <a:pt x="390" y="913819"/>
                </a:lnTo>
                <a:lnTo>
                  <a:pt x="12191999" y="91381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944178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420840"/>
                </a:moveTo>
                <a:lnTo>
                  <a:pt x="121919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819258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95" y="-6095"/>
                </a:moveTo>
                <a:lnTo>
                  <a:pt x="195" y="44836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944975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12191999" y="0"/>
                </a:moveTo>
                <a:lnTo>
                  <a:pt x="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1999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73" y="407288"/>
            <a:ext cx="10049052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9219"/>
            <a:ext cx="103581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1107" y="6450096"/>
            <a:ext cx="1492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3464" y="1531024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517005" y="2234641"/>
            <a:ext cx="4004310" cy="165622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5" dirty="0"/>
              <a:t>PROGRAMA</a:t>
            </a:r>
            <a:r>
              <a:rPr spc="-10" dirty="0"/>
              <a:t>Ç</a:t>
            </a:r>
            <a:r>
              <a:rPr spc="75" dirty="0"/>
              <a:t>ÃO  </a:t>
            </a:r>
            <a:r>
              <a:rPr spc="-90" dirty="0"/>
              <a:t>EM</a:t>
            </a:r>
            <a:r>
              <a:rPr spc="-25" dirty="0"/>
              <a:t> </a:t>
            </a:r>
            <a:r>
              <a:rPr spc="80" dirty="0"/>
              <a:t>PYTHON</a:t>
            </a:r>
            <a:r>
              <a:rPr lang="pt-BR" spc="80" dirty="0"/>
              <a:t> (Função)</a:t>
            </a:r>
            <a:endParaRPr spc="80" dirty="0"/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COM EMPACOTAMENTO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empacotamento (</a:t>
            </a:r>
            <a:r>
              <a:rPr lang="pt-BR" dirty="0" err="1"/>
              <a:t>packing</a:t>
            </a:r>
            <a:r>
              <a:rPr lang="pt-BR" dirty="0"/>
              <a:t>) em funções Python refere-se à capacidade de uma função aceitar um número variável de argumentos. Isso é feito usando os conceitos de argumentos posicionais, argumentos padrão e empacotamento de argumentos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9DE6CE-2412-4568-94BE-2124AC97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19" y="2362200"/>
            <a:ext cx="830695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EM PYTHON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14399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programação, uma função é um bloco de código reutilizável que executa uma tarefa específica. As funções são usadas para dividir o código em partes mais pequenas e modulares, o que facilita a leitura, manutenção e reutilização do código. </a:t>
            </a:r>
          </a:p>
          <a:p>
            <a:pPr algn="just"/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Python, assim como em muitas outras linguagens de programação, as funções são definidas usando a palavra-chave def.	</a:t>
            </a:r>
          </a:p>
          <a:p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SINTAXE DE UMA FUNÇÃO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sintaxe básica de uma função em Python segue o seguinte padrão: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2892700" y="1498333"/>
            <a:ext cx="6406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def</a:t>
            </a:r>
            <a:r>
              <a:rPr lang="pt-BR" sz="2400" dirty="0"/>
              <a:t>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nome_da_função</a:t>
            </a:r>
            <a:r>
              <a:rPr lang="pt-BR" sz="2400" b="1" dirty="0"/>
              <a:t> </a:t>
            </a:r>
            <a:r>
              <a:rPr lang="pt-BR" sz="2400" dirty="0"/>
              <a:t>(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parametro1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parametro2</a:t>
            </a:r>
            <a:r>
              <a:rPr lang="pt-BR" sz="2400" dirty="0"/>
              <a:t>)</a:t>
            </a:r>
          </a:p>
          <a:p>
            <a:r>
              <a:rPr lang="pt-BR" sz="2400" dirty="0"/>
              <a:t>	</a:t>
            </a: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</a:rPr>
              <a:t># Código a ser executado</a:t>
            </a:r>
          </a:p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resultado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3E2C46D-B3DA-4078-A41C-B66D397E6066}"/>
              </a:ext>
            </a:extLst>
          </p:cNvPr>
          <p:cNvSpPr/>
          <p:nvPr/>
        </p:nvSpPr>
        <p:spPr>
          <a:xfrm>
            <a:off x="310661" y="3089419"/>
            <a:ext cx="3499339" cy="269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/>
              <a:t>Parâmetros:</a:t>
            </a:r>
            <a:r>
              <a:rPr lang="pt-BR" dirty="0"/>
              <a:t> São os valores que a função aceita como entrada. Eles são colocados entre parênteses e separados por vírgulas. Parâmetros são opcionais, e uma função pode ter zero ou mais parâmetros.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9F818E5-1024-40BC-ACE9-826FF40934D0}"/>
              </a:ext>
            </a:extLst>
          </p:cNvPr>
          <p:cNvSpPr/>
          <p:nvPr/>
        </p:nvSpPr>
        <p:spPr>
          <a:xfrm>
            <a:off x="4261338" y="3067993"/>
            <a:ext cx="3499339" cy="2710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err="1"/>
              <a:t>return</a:t>
            </a:r>
            <a:r>
              <a:rPr lang="pt-BR" dirty="0"/>
              <a:t>: A palavra-chave </a:t>
            </a:r>
            <a:r>
              <a:rPr lang="pt-BR" dirty="0" err="1"/>
              <a:t>return</a:t>
            </a:r>
            <a:r>
              <a:rPr lang="pt-BR" dirty="0"/>
              <a:t> é usada para enviar um valor de volta quando a função é chamada. O </a:t>
            </a:r>
            <a:r>
              <a:rPr lang="pt-BR" dirty="0" err="1"/>
              <a:t>return</a:t>
            </a:r>
            <a:r>
              <a:rPr lang="pt-BR" dirty="0"/>
              <a:t> é opcional e pode ser omitido se a função não precisar retornar nenhum valor.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937CC8-9F24-4C29-8161-1362D9F85E4A}"/>
              </a:ext>
            </a:extLst>
          </p:cNvPr>
          <p:cNvSpPr/>
          <p:nvPr/>
        </p:nvSpPr>
        <p:spPr>
          <a:xfrm>
            <a:off x="8153400" y="3067993"/>
            <a:ext cx="3698632" cy="27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/>
              <a:t>Corpo da Função:</a:t>
            </a:r>
            <a:r>
              <a:rPr lang="pt-BR" dirty="0"/>
              <a:t> É o bloco de código </a:t>
            </a:r>
            <a:r>
              <a:rPr lang="pt-BR" dirty="0" err="1"/>
              <a:t>indentado</a:t>
            </a:r>
            <a:r>
              <a:rPr lang="pt-BR" dirty="0"/>
              <a:t> que contém as instruções que a função executa. Este é o local onde a tarefa específica da função é realizada.</a:t>
            </a:r>
          </a:p>
        </p:txBody>
      </p:sp>
    </p:spTree>
    <p:extLst>
      <p:ext uri="{BB962C8B-B14F-4D97-AF65-F5344CB8AC3E}">
        <p14:creationId xmlns:p14="http://schemas.microsoft.com/office/powerpoint/2010/main" val="3168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ESCOPOS DE VARIÁVEIS 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escopo de uma variável refere-se à região do código onde essa variável pode ser acessada ou modificada. Em Python, existem dois principais tipos de escopo de variáveis: escopo local e escopo global.</a:t>
            </a:r>
          </a:p>
          <a:p>
            <a:pPr algn="just"/>
            <a:br>
              <a:rPr lang="pt-BR" dirty="0"/>
            </a:br>
            <a:r>
              <a:rPr lang="pt-BR" b="1" dirty="0"/>
              <a:t>Escopo Local:</a:t>
            </a:r>
            <a:endParaRPr lang="pt-BR" dirty="0"/>
          </a:p>
          <a:p>
            <a:pPr algn="just"/>
            <a:r>
              <a:rPr lang="pt-BR" dirty="0"/>
              <a:t>	As variáveis definidas dentro de uma função têm escopo local.</a:t>
            </a:r>
          </a:p>
          <a:p>
            <a:pPr algn="just"/>
            <a:r>
              <a:rPr lang="pt-BR" dirty="0"/>
              <a:t>	Elas são acessíveis apenas dentro dessa função e não são visíveis fora dela.</a:t>
            </a:r>
          </a:p>
          <a:p>
            <a:pPr algn="just"/>
            <a:r>
              <a:rPr lang="pt-BR" dirty="0"/>
              <a:t>	Variáveis locais são criadas quando a função é chamada e destruídas quando a função é concluída.</a:t>
            </a:r>
          </a:p>
          <a:p>
            <a:pPr algn="just"/>
            <a:r>
              <a:rPr lang="pt-BR" b="1" dirty="0"/>
              <a:t>Exemplo:</a:t>
            </a:r>
          </a:p>
          <a:p>
            <a:pPr algn="just"/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C96106-9867-4BF0-80D8-42A271F1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428200"/>
            <a:ext cx="508706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ESCOPOS DE VARIÁVEIS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Escopo Global:</a:t>
            </a:r>
          </a:p>
          <a:p>
            <a:pPr algn="just"/>
            <a:endParaRPr lang="pt-BR" b="1" dirty="0"/>
          </a:p>
          <a:p>
            <a:pPr lvl="1" algn="just"/>
            <a:r>
              <a:rPr lang="pt-BR" dirty="0"/>
              <a:t>As variáveis definidas fora de qualquer função têm escopo global.</a:t>
            </a:r>
          </a:p>
          <a:p>
            <a:pPr lvl="1" algn="just"/>
            <a:r>
              <a:rPr lang="pt-BR" dirty="0"/>
              <a:t>Elas são acessíveis de qualquer lugar no código, incluindo dentro de funções.</a:t>
            </a:r>
          </a:p>
          <a:p>
            <a:pPr lvl="1" algn="just"/>
            <a:r>
              <a:rPr lang="pt-BR" dirty="0"/>
              <a:t>Para modificar uma variável global dentro de uma função, você precisa usar a palavra-chave global.</a:t>
            </a:r>
          </a:p>
          <a:p>
            <a:pPr marL="0" lvl="1" algn="just"/>
            <a:r>
              <a:rPr lang="pt-BR" b="1" dirty="0"/>
              <a:t>Exemplo:</a:t>
            </a:r>
            <a:endParaRPr lang="pt-B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50D10C-2121-421A-9761-B53A4629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53" y="2667000"/>
            <a:ext cx="45540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SEM PARÂMETRO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Em Python, você pode criar funções que não requerem parâmetros. Isso significa que essas funções realizam uma tarefa específica sem depender de valores passados como argumentos. Abaixo é mostrado um exemplo simples de uma função sem parâmetros:</a:t>
            </a:r>
            <a:endParaRPr lang="pt-B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2F9A85-9F79-4EAA-A120-8D35D48E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9" y="2438400"/>
            <a:ext cx="963111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COM PARÂMETRO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Funções com parâmetros permitem que você passe valores específicos quando chama a função, permitindo maior flexibilidade e reutilização do código. Abaixo estão alguns exemplos de funções com parâmetros em Python: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ACE50D-8680-4682-A990-9D0E30D4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63" y="2008777"/>
            <a:ext cx="855464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</a:t>
            </a:r>
            <a:r>
              <a:rPr lang="pt-BR" sz="3600" spc="55" dirty="0"/>
              <a:t>COM</a:t>
            </a:r>
            <a:r>
              <a:rPr lang="pt-BR" spc="55" dirty="0"/>
              <a:t> PARÂMETRO OPCIONAL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Funções em Python podem ter parâmetros opcionais, que são parâmetros que têm um valor padrão predefinido. Isso significa que você pode chamar a função sem fornecer um valor para esses parâmetros, e a função usará os valores padrão em vez disso. Abaixo é mostrado um exemplo de função com parâmetros opcionais: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CBEE9D-B7F9-43CE-A7B3-346549C4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84" y="2590800"/>
            <a:ext cx="102870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FUNÇÕES COM RETURN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Uma função em Python pode incluir a declaração </a:t>
            </a:r>
            <a:r>
              <a:rPr lang="pt-BR" dirty="0" err="1"/>
              <a:t>return</a:t>
            </a:r>
            <a:r>
              <a:rPr lang="pt-BR" dirty="0"/>
              <a:t> para devolver um valor específico após realizar suas operações. Isso permite que o resultado da função seja usado em outras partes do programa. Abaixo está um exemplo de função que </a:t>
            </a:r>
            <a:r>
              <a:rPr lang="pt-BR" dirty="0" err="1"/>
              <a:t>inclue</a:t>
            </a:r>
            <a:r>
              <a:rPr lang="pt-BR" dirty="0"/>
              <a:t> o </a:t>
            </a:r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B67B9F-0051-4F13-8E62-A35B4987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89" y="2091410"/>
            <a:ext cx="853559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596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PROGRAMAÇÃO  EM PYTHON (Função)</vt:lpstr>
      <vt:lpstr>FUNÇÕES EM PYTHON</vt:lpstr>
      <vt:lpstr>SINTAXE DE UMA FUNÇÃO</vt:lpstr>
      <vt:lpstr>ESCOPOS DE VARIÁVEIS </vt:lpstr>
      <vt:lpstr>ESCOPOS DE VARIÁVEIS</vt:lpstr>
      <vt:lpstr>FUNÇÕES SEM PARÂMETRO</vt:lpstr>
      <vt:lpstr>FUNÇÕES COM PARÂMETRO</vt:lpstr>
      <vt:lpstr>FUNÇÕES COM PARÂMETRO OPCIONAL</vt:lpstr>
      <vt:lpstr>FUNÇÕES COM RETURN</vt:lpstr>
      <vt:lpstr>FUNÇÕES COM EMPACOTAMENTO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25</cp:revision>
  <dcterms:created xsi:type="dcterms:W3CDTF">2023-12-01T18:27:39Z</dcterms:created>
  <dcterms:modified xsi:type="dcterms:W3CDTF">2024-01-03T13:27:29Z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