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3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3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1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6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9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2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5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1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36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5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7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1E3A2-AA28-4A75-9DB5-A9C412ACF48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A10A63-3874-41B4-9DC5-3D15E4A4A1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21AD2-5D02-4F7E-B908-F4BD61534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inglês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90D4E4-7796-4DA6-B310-466378606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Jardel da Silva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3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ABD8E-D0C3-4F36-A3EA-2A317458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NOTICIA:  2022 World </a:t>
            </a:r>
            <a:r>
              <a:rPr lang="pt-BR" dirty="0" err="1"/>
              <a:t>cup</a:t>
            </a:r>
            <a:r>
              <a:rPr lang="pt-BR" dirty="0"/>
              <a:t> </a:t>
            </a:r>
            <a:r>
              <a:rPr lang="pt-BR" dirty="0" err="1"/>
              <a:t>anthem</a:t>
            </a:r>
            <a:r>
              <a:rPr lang="pt-BR" dirty="0"/>
              <a:t> – </a:t>
            </a:r>
            <a:r>
              <a:rPr lang="pt-BR" dirty="0" err="1"/>
              <a:t>level</a:t>
            </a:r>
            <a:r>
              <a:rPr lang="pt-BR" dirty="0"/>
              <a:t>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4F1FE-233D-4D46-B374-8168D665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Coca-Cola unveiled its FIFA World Cup campaign anthem.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The song’s a multicultural rework of Queen’s </a:t>
            </a:r>
            <a:r>
              <a:rPr 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iconic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1986 track ‘A Kind of Magic’, and it fuses a flavor of Arabic and Latin culture. The song features three female artists, Mexican singer Danna Paola, Egyptian neo-soul and rap star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Felukah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and Saudi Arabian singer and songwriter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Tamtam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People filmed the music video in Mexico City.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 addition to this track, Coca-Cola is energizing their campaign with </a:t>
            </a:r>
            <a:r>
              <a:rPr 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of digital films, packaging, and a Fan Zone, which bring together football fans worldwide.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The World Cup starts on November 20 in Qatar, and it’ll last to December 18. 32 teams will compete across 64 matches in the 22</a:t>
            </a:r>
            <a:r>
              <a:rPr lang="en-US" b="0" i="0" baseline="3000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edition of this competition.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74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FE8F9-8003-4A80-BAFB-1F8740DB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D0DE9-E98A-4E93-A4E6-B284084B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Fuses</a:t>
            </a:r>
            <a:r>
              <a:rPr lang="pt-BR" dirty="0"/>
              <a:t> = Fundir;</a:t>
            </a:r>
          </a:p>
          <a:p>
            <a:r>
              <a:rPr lang="pt-BR" dirty="0" err="1"/>
              <a:t>Flavor</a:t>
            </a:r>
            <a:r>
              <a:rPr lang="pt-BR" dirty="0"/>
              <a:t> = Sabor;</a:t>
            </a:r>
          </a:p>
          <a:p>
            <a:r>
              <a:rPr lang="pt-BR" dirty="0" err="1"/>
              <a:t>Packaging</a:t>
            </a:r>
            <a:r>
              <a:rPr lang="pt-BR" dirty="0"/>
              <a:t> =  embalagem;</a:t>
            </a:r>
          </a:p>
          <a:p>
            <a:r>
              <a:rPr lang="pt-BR" dirty="0" err="1"/>
              <a:t>Bring</a:t>
            </a:r>
            <a:r>
              <a:rPr lang="pt-BR" dirty="0"/>
              <a:t> = trazer;</a:t>
            </a:r>
          </a:p>
          <a:p>
            <a:r>
              <a:rPr lang="pt-BR" dirty="0" err="1"/>
              <a:t>Across</a:t>
            </a:r>
            <a:r>
              <a:rPr lang="pt-BR" dirty="0"/>
              <a:t> = sobre , do outro lado;</a:t>
            </a:r>
          </a:p>
          <a:p>
            <a:r>
              <a:rPr lang="pt-BR" dirty="0" err="1"/>
              <a:t>Unveiled</a:t>
            </a:r>
            <a:r>
              <a:rPr lang="pt-BR" dirty="0"/>
              <a:t> = apresentado;</a:t>
            </a:r>
          </a:p>
          <a:p>
            <a:r>
              <a:rPr lang="pt-BR" dirty="0"/>
              <a:t>Anthem =  hino;</a:t>
            </a:r>
          </a:p>
        </p:txBody>
      </p:sp>
    </p:spTree>
    <p:extLst>
      <p:ext uri="{BB962C8B-B14F-4D97-AF65-F5344CB8AC3E}">
        <p14:creationId xmlns:p14="http://schemas.microsoft.com/office/powerpoint/2010/main" val="196706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689EF-3DF5-445A-916B-0E1CA45A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The two companies </a:t>
            </a:r>
            <a:r>
              <a:rPr lang="en-US" b="1" i="0" dirty="0">
                <a:solidFill>
                  <a:srgbClr val="333333"/>
                </a:solidFill>
                <a:effectLst/>
                <a:latin typeface="Avenir Next"/>
              </a:rPr>
              <a:t>fused</a:t>
            </a:r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 into one big corporation.</a:t>
            </a:r>
          </a:p>
          <a:p>
            <a:r>
              <a:rPr lang="en-US" dirty="0">
                <a:solidFill>
                  <a:srgbClr val="333333"/>
                </a:solidFill>
                <a:latin typeface="Avenir Next"/>
              </a:rPr>
              <a:t>I liked the sweet-and-sour </a:t>
            </a:r>
            <a:r>
              <a:rPr lang="en-US" b="1" dirty="0" err="1">
                <a:solidFill>
                  <a:srgbClr val="333333"/>
                </a:solidFill>
                <a:latin typeface="Avenir Next"/>
              </a:rPr>
              <a:t>flavour</a:t>
            </a:r>
            <a:r>
              <a:rPr lang="en-US" dirty="0">
                <a:solidFill>
                  <a:srgbClr val="333333"/>
                </a:solidFill>
                <a:latin typeface="Avenir Next"/>
              </a:rPr>
              <a:t> of the sauce.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The </a:t>
            </a:r>
            <a:r>
              <a:rPr lang="en-US" b="1" i="0" dirty="0">
                <a:solidFill>
                  <a:srgbClr val="333333"/>
                </a:solidFill>
                <a:effectLst/>
                <a:latin typeface="Avenir Next"/>
              </a:rPr>
              <a:t>packaging</a:t>
            </a:r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 can make the product more attractive.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I will </a:t>
            </a:r>
            <a:r>
              <a:rPr lang="en-US" b="1" i="0" dirty="0">
                <a:solidFill>
                  <a:srgbClr val="333333"/>
                </a:solidFill>
                <a:effectLst/>
                <a:latin typeface="Avenir Next"/>
              </a:rPr>
              <a:t>bring</a:t>
            </a:r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 a bottle of wine to the party.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The government plans to build a bridge </a:t>
            </a:r>
            <a:r>
              <a:rPr lang="en-US" b="1" i="0" dirty="0">
                <a:solidFill>
                  <a:srgbClr val="333333"/>
                </a:solidFill>
                <a:effectLst/>
                <a:latin typeface="Avenir Next"/>
              </a:rPr>
              <a:t>across</a:t>
            </a:r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 the river.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The company </a:t>
            </a:r>
            <a:r>
              <a:rPr lang="en-US" b="1" i="0" dirty="0">
                <a:solidFill>
                  <a:srgbClr val="333333"/>
                </a:solidFill>
                <a:effectLst/>
                <a:latin typeface="Avenir Next"/>
              </a:rPr>
              <a:t>unveiled</a:t>
            </a:r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 its strategy of sustainable development.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Everyone stood to sing the national </a:t>
            </a:r>
            <a:r>
              <a:rPr lang="en-US" b="1" i="0" dirty="0">
                <a:solidFill>
                  <a:srgbClr val="333333"/>
                </a:solidFill>
                <a:effectLst/>
                <a:latin typeface="Avenir Next"/>
              </a:rPr>
              <a:t>anthem</a:t>
            </a:r>
            <a:r>
              <a:rPr lang="en-US" b="0" i="0" dirty="0">
                <a:solidFill>
                  <a:srgbClr val="333333"/>
                </a:solidFill>
                <a:effectLst/>
                <a:latin typeface="Avenir Next"/>
              </a:rPr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333333"/>
              </a:solidFill>
              <a:latin typeface="Avenir Next"/>
            </a:endParaRPr>
          </a:p>
          <a:p>
            <a:endParaRPr lang="en-US" dirty="0">
              <a:solidFill>
                <a:srgbClr val="333333"/>
              </a:solidFill>
              <a:latin typeface="Avenir Next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5AC42BB-1C7E-45FA-83FA-668A1C28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Aplicação em frase</a:t>
            </a:r>
          </a:p>
        </p:txBody>
      </p:sp>
    </p:spTree>
    <p:extLst>
      <p:ext uri="{BB962C8B-B14F-4D97-AF65-F5344CB8AC3E}">
        <p14:creationId xmlns:p14="http://schemas.microsoft.com/office/powerpoint/2010/main" val="2623942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255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Avenir Next</vt:lpstr>
      <vt:lpstr>Gill Sans MT</vt:lpstr>
      <vt:lpstr>Galeria</vt:lpstr>
      <vt:lpstr>Trabalho de inglês</vt:lpstr>
      <vt:lpstr>NOTICIA:  2022 World cup anthem – level 3</vt:lpstr>
      <vt:lpstr>palavras</vt:lpstr>
      <vt:lpstr>Aplicação em frase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inglês</dc:title>
  <dc:creator>Jardel da Silva</dc:creator>
  <cp:lastModifiedBy>Jardel da Silva</cp:lastModifiedBy>
  <cp:revision>2</cp:revision>
  <dcterms:created xsi:type="dcterms:W3CDTF">2022-11-04T17:14:29Z</dcterms:created>
  <dcterms:modified xsi:type="dcterms:W3CDTF">2022-11-04T18:07:33Z</dcterms:modified>
</cp:coreProperties>
</file>