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Mar 4,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130 identifiers, 130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798743"/>
            <a:ext cx="10911535" cy="285408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371940" y="1665465"/>
            <a:ext cx="744781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371940" y="1665465"/>
            <a:ext cx="744781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2363384" y="1665465"/>
            <a:ext cx="746492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Geneid_MCODE_ALL_PPIColorByCluster.png"/>
          <p:cNvPicPr>
            <a:picLocks noChangeAspect="1"/>
          </p:cNvPicPr>
          <p:nvPr/>
        </p:nvPicPr>
        <p:blipFill>
          <a:blip r:embed="rId3"/>
          <a:stretch>
            <a:fillRect/>
          </a:stretch>
        </p:blipFill>
        <p:spPr>
          <a:xfrm>
            <a:off x="640080" y="1956137"/>
            <a:ext cx="10911535" cy="4539296"/>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Geneid</a:t>
                      </a:r>
                    </a:p>
                  </a:txBody>
                  <a:tcPr/>
                </a:tc>
                <a:tc>
                  <a:txBody>
                    <a:bodyPr/>
                    <a:lstStyle/>
                    <a:p>
                      <a:r>
                        <a:t>R-MMU-1799339|SRP-dependent cotranslational protein targeting to membrane|-7.4;R-MMU-975956|Nonsense Mediated Decay (NMD) independent of the Exon Junction Complex (EJC)|-7.4;WP163|Cytoplasmic ribosomal proteins|-7.2</a:t>
                      </a:r>
                    </a:p>
                  </a:txBody>
                  <a:tcPr/>
                </a:tc>
              </a:tr>
              <a:tr h="1280160">
                <a:tc>
                  <a:txBody>
                    <a:bodyPr/>
                    <a:lstStyle/>
                    <a:p>
                      <a:r>
                        <a:t>Geneid_MCODE_ALL</a:t>
                      </a:r>
                    </a:p>
                  </a:txBody>
                  <a:tcPr/>
                </a:tc>
                <a:tc>
                  <a:txBody>
                    <a:bodyPr/>
                    <a:lstStyle/>
                    <a:p>
                      <a:r>
                        <a:t>R-MMU-1799339|SRP-dependent cotranslational protein targeting to membrane|-12.4;R-MMU-975956|Nonsense Mediated Decay (NMD) independent of the Exon Junction Complex (EJC)|-12.3;WP163|Cytoplasmic ribosomal proteins|-12.2</a:t>
                      </a:r>
                    </a:p>
                  </a:txBody>
                  <a:tcPr/>
                </a:tc>
              </a:tr>
              <a:tr h="1280160">
                <a:tc>
                  <a:txBody>
                    <a:bodyPr/>
                    <a:lstStyle/>
                    <a:p>
                      <a:r>
                        <a:t>Geneid_SUB2_MCODE_1</a:t>
                      </a:r>
                    </a:p>
                  </a:txBody>
                  <a:tcPr/>
                </a:tc>
                <a:tc>
                  <a:txBody>
                    <a:bodyPr/>
                    <a:lstStyle/>
                    <a:p>
                      <a:r>
                        <a:t>R-MMU-1799339|SRP-dependent cotranslational protein targeting to membrane|-14.3;R-MMU-975956|Nonsense Mediated Decay (NMD) independent of the Exon Junction Complex (EJC)|-14.2;WP163|Cytoplasmic ribosomal proteins|-14.1</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