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Mar 4,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360 identifiers, 360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955271"/>
            <a:ext cx="10911535" cy="4541028"/>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149490" y="1665465"/>
            <a:ext cx="7892715"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149490" y="1665465"/>
            <a:ext cx="789271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2547334" y="1665465"/>
            <a:ext cx="709702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Geneid_MCODE_ALL_PPIColorByCluster.png"/>
          <p:cNvPicPr>
            <a:picLocks noChangeAspect="1"/>
          </p:cNvPicPr>
          <p:nvPr/>
        </p:nvPicPr>
        <p:blipFill>
          <a:blip r:embed="rId3"/>
          <a:stretch>
            <a:fillRect/>
          </a:stretch>
        </p:blipFill>
        <p:spPr>
          <a:xfrm>
            <a:off x="3092765" y="1665465"/>
            <a:ext cx="6006164"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8717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426720">
                <a:tc>
                  <a:txBody>
                    <a:bodyPr/>
                    <a:lstStyle/>
                    <a:p>
                      <a:r>
                        <a:t>Geneid</a:t>
                      </a:r>
                    </a:p>
                  </a:txBody>
                  <a:tcPr/>
                </a:tc>
                <a:tc>
                  <a:txBody>
                    <a:bodyPr/>
                    <a:lstStyle/>
                    <a:p>
                      <a:r>
                        <a:t>GO:0001775|cell activation|-12.0;GO:0045321|leukocyte activation|-10.9;GO:0006954|inflammatory response|-9.5</a:t>
                      </a:r>
                    </a:p>
                  </a:txBody>
                  <a:tcPr/>
                </a:tc>
              </a:tr>
              <a:tr h="426720">
                <a:tc>
                  <a:txBody>
                    <a:bodyPr/>
                    <a:lstStyle/>
                    <a:p>
                      <a:r>
                        <a:t>Geneid_MCODE_ALL</a:t>
                      </a:r>
                    </a:p>
                  </a:txBody>
                  <a:tcPr/>
                </a:tc>
                <a:tc>
                  <a:txBody>
                    <a:bodyPr/>
                    <a:lstStyle/>
                    <a:p>
                      <a:r>
                        <a:t>GO:0006954|inflammatory response|-9.8;R-MMU-388396|GPCR downstream signalling|-9.1;mmu04924|Renin secretion|-9.1</a:t>
                      </a:r>
                    </a:p>
                  </a:txBody>
                  <a:tcPr/>
                </a:tc>
              </a:tr>
              <a:tr h="426720">
                <a:tc>
                  <a:txBody>
                    <a:bodyPr/>
                    <a:lstStyle/>
                    <a:p>
                      <a:r>
                        <a:t>Geneid_SUB1_MCODE_1</a:t>
                      </a:r>
                    </a:p>
                  </a:txBody>
                  <a:tcPr/>
                </a:tc>
                <a:tc>
                  <a:txBody>
                    <a:bodyPr/>
                    <a:lstStyle/>
                    <a:p>
                      <a:r>
                        <a:t>R-MMU-6798695|Neutrophil degranulation|-5.7;mmu04611|Platelet activation|-5.6;mmu04270|Vascular smooth muscle contraction|-5.3</a:t>
                      </a:r>
                    </a:p>
                  </a:txBody>
                  <a:tcPr/>
                </a:tc>
              </a:tr>
              <a:tr h="426720">
                <a:tc>
                  <a:txBody>
                    <a:bodyPr/>
                    <a:lstStyle/>
                    <a:p>
                      <a:r>
                        <a:t>Geneid_SUB1_MCODE_2</a:t>
                      </a:r>
                    </a:p>
                  </a:txBody>
                  <a:tcPr/>
                </a:tc>
                <a:tc>
                  <a:txBody>
                    <a:bodyPr/>
                    <a:lstStyle/>
                    <a:p>
                      <a:r>
                        <a:t>R-MMU-418594|G alpha (i) signalling events|-11.3;WP2292|Chemokine signaling pathway|-9.5;R-MMU-388396|GPCR downstream signalling|-9.5</a:t>
                      </a:r>
                    </a:p>
                  </a:txBody>
                  <a:tcPr/>
                </a:tc>
              </a:tr>
              <a:tr h="426720">
                <a:tc>
                  <a:txBody>
                    <a:bodyPr/>
                    <a:lstStyle/>
                    <a:p>
                      <a:r>
                        <a:t>Geneid_SUB1_MCODE_3</a:t>
                      </a:r>
                    </a:p>
                  </a:txBody>
                  <a:tcPr/>
                </a:tc>
                <a:tc>
                  <a:txBody>
                    <a:bodyPr/>
                    <a:lstStyle/>
                    <a:p>
                      <a:r>
                        <a:t>R-MMU-418555|G alpha (s) signalling events|-11.2;WP1396|GPCRs, non-odorant|-9.5;mmu04080|Neuroactive ligand-receptor interaction|-8.7</a:t>
                      </a:r>
                    </a:p>
                  </a:txBody>
                  <a:tcPr/>
                </a:tc>
              </a:tr>
              <a:tr h="426720">
                <a:tc>
                  <a:txBody>
                    <a:bodyPr/>
                    <a:lstStyle/>
                    <a:p>
                      <a:r>
                        <a:t>Geneid_SUB1_MCODE_4</a:t>
                      </a:r>
                    </a:p>
                  </a:txBody>
                  <a:tcPr/>
                </a:tc>
                <a:tc>
                  <a:txBody>
                    <a:bodyPr/>
                    <a:lstStyle/>
                    <a:p>
                      <a:r>
                        <a:t>GO:0007017|microtubule-based process|-7.1;R-MMU-983189|Kinesins|-6.8;GO:0007052|mitotic spindle organization|-6.1</a:t>
                      </a:r>
                    </a:p>
                  </a:txBody>
                  <a:tcPr/>
                </a:tc>
              </a:tr>
              <a:tr h="426720">
                <a:tc>
                  <a:txBody>
                    <a:bodyPr/>
                    <a:lstStyle/>
                    <a:p>
                      <a:r>
                        <a:t>Geneid_SUB1_MCODE_5</a:t>
                      </a:r>
                    </a:p>
                  </a:txBody>
                  <a:tcPr/>
                </a:tc>
                <a:tc>
                  <a:txBody>
                    <a:bodyPr/>
                    <a:lstStyle/>
                    <a:p>
                      <a:r>
                        <a:t>R-MMU-8957275|Post-translational protein phosphorylation|-9.0;R-MMU-381426|Regulation of Insulin-like Growth Factor (IGF) transport and uptake by Insulin-like Growth Factor Binding Proteins (IGFBPs)|-9.0</a:t>
                      </a:r>
                    </a:p>
                  </a:txBody>
                  <a:tcPr/>
                </a:tc>
              </a:tr>
              <a:tr h="426720">
                <a:tc>
                  <a:txBody>
                    <a:bodyPr/>
                    <a:lstStyle/>
                    <a:p>
                      <a:r>
                        <a:t>Geneid_SUB1_MCODE_6</a:t>
                      </a:r>
                    </a:p>
                  </a:txBody>
                  <a:tcPr/>
                </a:tc>
                <a:tc>
                  <a:txBody>
                    <a:bodyPr/>
                    <a:lstStyle/>
                    <a:p>
                      <a:r>
                        <a:t>R-MMU-6798695|Neutrophil degranulation|-4.2;GO:0050865|regulation of cell activation|-3.7</a:t>
                      </a:r>
                    </a:p>
                  </a:txBody>
                  <a:tcPr/>
                </a:tc>
              </a:tr>
              <a:tr h="426720">
                <a:tc>
                  <a:txBody>
                    <a:bodyPr/>
                    <a:lstStyle/>
                    <a:p>
                      <a:r>
                        <a:t>Geneid_SUB1_MCODE_7</a:t>
                      </a:r>
                    </a:p>
                  </a:txBody>
                  <a:tcPr/>
                </a:tc>
                <a:tc>
                  <a:txBody>
                    <a:bodyPr/>
                    <a:lstStyle/>
                    <a:p>
                      <a:r>
                        <a:t>GO:0070269|pyroptosis|-11.2;mmu04621|NOD-like receptor signaling pathway|-8.0;mmu05132|Salmonella infection|-7.7</a:t>
                      </a:r>
                    </a:p>
                  </a:txBody>
                  <a:tcPr/>
                </a:tc>
              </a:tr>
              <a:tr h="426720">
                <a:tc>
                  <a:txBody>
                    <a:bodyPr/>
                    <a:lstStyle/>
                    <a:p>
                      <a:r>
                        <a:t>Geneid_SUB1_MCODE_8</a:t>
                      </a:r>
                    </a:p>
                  </a:txBody>
                  <a:tcPr/>
                </a:tc>
                <a:tc>
                  <a:txBody>
                    <a:bodyPr/>
                    <a:lstStyle/>
                    <a:p>
                      <a:r>
                        <a:t>R-MMU-5576891|Cardiac conduction|-6.2;R-MMU-397014|Muscle contraction|-5.7;GO:0010959|regulation of metal ion transport|-4.4</a:t>
                      </a:r>
                    </a:p>
                  </a:txBody>
                  <a:tcPr/>
                </a:tc>
              </a:tr>
              <a:tr h="426720">
                <a:tc>
                  <a:txBody>
                    <a:bodyPr/>
                    <a:lstStyle/>
                    <a:p>
                      <a:r>
                        <a:t>Geneid_SUB1_MCODE_9</a:t>
                      </a:r>
                    </a:p>
                  </a:txBody>
                  <a:tcPr/>
                </a:tc>
                <a:tc>
                  <a:txBody>
                    <a:bodyPr/>
                    <a:lstStyle/>
                    <a:p>
                      <a:r>
                        <a:t>R-MMU-5676594|TNF receptor superfamily (TNFSF) members mediating non-canonical NF-kB pathway|-9.3;R-MMU-5668541|TNFR2 non-canonical NF-kB pathway|-7.0;mmu04064|NF-kappa B signaling pathway|-6.9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