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Dec 3, 2021</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142 identifiers, 142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1973256"/>
            <a:ext cx="10911535" cy="4505059"/>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2523805" y="1665465"/>
            <a:ext cx="7144084"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2945178" y="1665465"/>
            <a:ext cx="6301338"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Geneid_PPIColorByCluster.png"/>
          <p:cNvPicPr>
            <a:picLocks noChangeAspect="1"/>
          </p:cNvPicPr>
          <p:nvPr/>
        </p:nvPicPr>
        <p:blipFill>
          <a:blip r:embed="rId3"/>
          <a:stretch>
            <a:fillRect/>
          </a:stretch>
        </p:blipFill>
        <p:spPr>
          <a:xfrm>
            <a:off x="4320521" y="1665465"/>
            <a:ext cx="3550652"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Geneid_MCODE_ALL_PPIColorByCluster.png"/>
          <p:cNvPicPr>
            <a:picLocks noChangeAspect="1"/>
          </p:cNvPicPr>
          <p:nvPr/>
        </p:nvPicPr>
        <p:blipFill>
          <a:blip r:embed="rId3"/>
          <a:stretch>
            <a:fillRect/>
          </a:stretch>
        </p:blipFill>
        <p:spPr>
          <a:xfrm>
            <a:off x="640080" y="2251298"/>
            <a:ext cx="10911535" cy="3948975"/>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274312"/>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1024128">
                <a:tc>
                  <a:txBody>
                    <a:bodyPr/>
                    <a:lstStyle/>
                    <a:p>
                      <a:r>
                        <a:t>Geneid</a:t>
                      </a:r>
                    </a:p>
                  </a:txBody>
                  <a:tcPr/>
                </a:tc>
                <a:tc>
                  <a:txBody>
                    <a:bodyPr/>
                    <a:lstStyle/>
                    <a:p>
                      <a:r>
                        <a:t>GO:0030155|regulation of cell adhesion|-13.0;GO:0001817|regulation of cytokine production|-10.8;GO:0042110|T cell activation|-10.0</a:t>
                      </a:r>
                    </a:p>
                  </a:txBody>
                  <a:tcPr/>
                </a:tc>
              </a:tr>
              <a:tr h="1024128">
                <a:tc>
                  <a:txBody>
                    <a:bodyPr/>
                    <a:lstStyle/>
                    <a:p>
                      <a:r>
                        <a:t>Geneid_MCODE_ALL</a:t>
                      </a:r>
                    </a:p>
                  </a:txBody>
                  <a:tcPr/>
                </a:tc>
                <a:tc>
                  <a:txBody>
                    <a:bodyPr/>
                    <a:lstStyle/>
                    <a:p>
                      <a:r>
                        <a:t>GO:0006898|receptor-mediated endocytosis|-6.4;R-MMU-216083|Integrin cell surface interactions|-6.1;ko04512|ECM-receptor interaction|-5.9</a:t>
                      </a:r>
                    </a:p>
                  </a:txBody>
                  <a:tcPr/>
                </a:tc>
              </a:tr>
              <a:tr h="1024128">
                <a:tc>
                  <a:txBody>
                    <a:bodyPr/>
                    <a:lstStyle/>
                    <a:p>
                      <a:r>
                        <a:t>Geneid_SUB1_MCODE_1</a:t>
                      </a:r>
                    </a:p>
                  </a:txBody>
                  <a:tcPr/>
                </a:tc>
                <a:tc>
                  <a:txBody>
                    <a:bodyPr/>
                    <a:lstStyle/>
                    <a:p>
                      <a:r>
                        <a:t>R-MMU-8856828|Clathrin-mediated endocytosis|-6.6;GO:0006898|receptor-mediated endocytosis|-5.7;R-MMU-199991|Membrane Trafficking|-4.8</a:t>
                      </a:r>
                    </a:p>
                  </a:txBody>
                  <a:tcPr/>
                </a:tc>
              </a:tr>
              <a:tr h="1024128">
                <a:tc>
                  <a:txBody>
                    <a:bodyPr/>
                    <a:lstStyle/>
                    <a:p>
                      <a:r>
                        <a:t>Geneid_SUB1_MCODE_2</a:t>
                      </a:r>
                    </a:p>
                  </a:txBody>
                  <a:tcPr/>
                </a:tc>
                <a:tc>
                  <a:txBody>
                    <a:bodyPr/>
                    <a:lstStyle/>
                    <a:p>
                      <a:r>
                        <a:t>R-MMU-216083|Integrin cell surface interactions|-7.4;ko04512|ECM-receptor interaction|-7.2;mmu04512|ECM-receptor interaction|-7.2</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