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Mar 4,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219 identifiers, 219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71023"/>
            <a:ext cx="10911535" cy="450952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3028597" y="1665465"/>
            <a:ext cx="613450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25597" y="1665465"/>
            <a:ext cx="614050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2570862" y="1665465"/>
            <a:ext cx="704997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1869287" y="1665465"/>
            <a:ext cx="845312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Geneid</a:t>
                      </a:r>
                    </a:p>
                  </a:txBody>
                  <a:tcPr/>
                </a:tc>
                <a:tc>
                  <a:txBody>
                    <a:bodyPr/>
                    <a:lstStyle/>
                    <a:p>
                      <a:r>
                        <a:t>GO:0030155|regulation of cell adhesion|-8.7;WP85|Focal adhesion|-7.5;mmu05210|Colorectal cancer|-6.5</a:t>
                      </a:r>
                    </a:p>
                  </a:txBody>
                  <a:tcPr/>
                </a:tc>
              </a:tr>
              <a:tr h="731520">
                <a:tc>
                  <a:txBody>
                    <a:bodyPr/>
                    <a:lstStyle/>
                    <a:p>
                      <a:r>
                        <a:t>Geneid_MCODE_ALL</a:t>
                      </a:r>
                    </a:p>
                  </a:txBody>
                  <a:tcPr/>
                </a:tc>
                <a:tc>
                  <a:txBody>
                    <a:bodyPr/>
                    <a:lstStyle/>
                    <a:p>
                      <a:r>
                        <a:t>R-MMU-372790|Signaling by GPCR|-8.0;R-MMU-388396|GPCR downstream signalling|-7.0;R-MMU-4641265|Repression of WNT target genes|-6.4</a:t>
                      </a:r>
                    </a:p>
                  </a:txBody>
                  <a:tcPr/>
                </a:tc>
              </a:tr>
              <a:tr h="731520">
                <a:tc>
                  <a:txBody>
                    <a:bodyPr/>
                    <a:lstStyle/>
                    <a:p>
                      <a:r>
                        <a:t>Geneid_SUB1_MCODE_1</a:t>
                      </a:r>
                    </a:p>
                  </a:txBody>
                  <a:tcPr/>
                </a:tc>
                <a:tc>
                  <a:txBody>
                    <a:bodyPr/>
                    <a:lstStyle/>
                    <a:p>
                      <a:r>
                        <a:t>R-MMU-372790|Signaling by GPCR|-7.3;WP1396|GPCRs, non-odorant|-6.7;WP41|GPCRs, other|-6.4</a:t>
                      </a:r>
                    </a:p>
                  </a:txBody>
                  <a:tcPr/>
                </a:tc>
              </a:tr>
              <a:tr h="731520">
                <a:tc>
                  <a:txBody>
                    <a:bodyPr/>
                    <a:lstStyle/>
                    <a:p>
                      <a:r>
                        <a:t>Geneid_SUB1_MCODE_2</a:t>
                      </a:r>
                    </a:p>
                  </a:txBody>
                  <a:tcPr/>
                </a:tc>
                <a:tc>
                  <a:txBody>
                    <a:bodyPr/>
                    <a:lstStyle/>
                    <a:p>
                      <a:r>
                        <a:t>R-MMU-6798695|Neutrophil degranulation|-4.2</a:t>
                      </a:r>
                    </a:p>
                  </a:txBody>
                  <a:tcPr/>
                </a:tc>
              </a:tr>
              <a:tr h="731520">
                <a:tc>
                  <a:txBody>
                    <a:bodyPr/>
                    <a:lstStyle/>
                    <a:p>
                      <a:r>
                        <a:t>Geneid_SUB1_MCODE_3</a:t>
                      </a:r>
                    </a:p>
                  </a:txBody>
                  <a:tcPr/>
                </a:tc>
                <a:tc>
                  <a:txBody>
                    <a:bodyPr/>
                    <a:lstStyle/>
                    <a:p>
                      <a:r>
                        <a:t>GO:0048812|neuron projection morphogenesis|-4.2;GO:0120039|plasma membrane bounded cell projection morphogenesis|-4.2;GO:0048858|cell projection morphogenesis|-4.2</a:t>
                      </a:r>
                    </a:p>
                  </a:txBody>
                  <a:tcPr/>
                </a:tc>
              </a:tr>
              <a:tr h="731520">
                <a:tc>
                  <a:txBody>
                    <a:bodyPr/>
                    <a:lstStyle/>
                    <a:p>
                      <a:r>
                        <a:t>Geneid_SUB1_MCODE_4</a:t>
                      </a:r>
                    </a:p>
                  </a:txBody>
                  <a:tcPr/>
                </a:tc>
                <a:tc>
                  <a:txBody>
                    <a:bodyPr/>
                    <a:lstStyle/>
                    <a:p>
                      <a:r>
                        <a:t>R-MMU-4641265|Repression of WNT target genes|-10.1;R-MMU-201722|Formation of the beta-catenin:TCF transactivating complex|-8.9;R-MMU-3769402|Deactivation of the beta-catenin transactivating complex|-8.6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