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Mar 4, 2022</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265 identifiers, 265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085564"/>
            <a:ext cx="10911535" cy="4280442"/>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701338" y="1665465"/>
            <a:ext cx="6789018"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701338" y="1665465"/>
            <a:ext cx="6789018"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Geneid_PPIColorByCluster.png"/>
          <p:cNvPicPr>
            <a:picLocks noChangeAspect="1"/>
          </p:cNvPicPr>
          <p:nvPr/>
        </p:nvPicPr>
        <p:blipFill>
          <a:blip r:embed="rId3"/>
          <a:stretch>
            <a:fillRect/>
          </a:stretch>
        </p:blipFill>
        <p:spPr>
          <a:xfrm>
            <a:off x="1304605" y="1665465"/>
            <a:ext cx="9582484"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Geneid_MCODE_ALL_PPIColorByCluster.png"/>
          <p:cNvPicPr>
            <a:picLocks noChangeAspect="1"/>
          </p:cNvPicPr>
          <p:nvPr/>
        </p:nvPicPr>
        <p:blipFill>
          <a:blip r:embed="rId3"/>
          <a:stretch>
            <a:fillRect/>
          </a:stretch>
        </p:blipFill>
        <p:spPr>
          <a:xfrm>
            <a:off x="1535612" y="1665465"/>
            <a:ext cx="9120471"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Geneid</a:t>
                      </a:r>
                    </a:p>
                  </a:txBody>
                  <a:tcPr/>
                </a:tc>
                <a:tc>
                  <a:txBody>
                    <a:bodyPr/>
                    <a:lstStyle/>
                    <a:p>
                      <a:r>
                        <a:t>GO:0046578|regulation of Ras protein signal transduction|-6.6;GO:0051056|regulation of small GTPase mediated signal transduction|-6.0;GO:0010975|regulation of neuron projection development|-5.5</a:t>
                      </a:r>
                    </a:p>
                  </a:txBody>
                  <a:tcPr/>
                </a:tc>
              </a:tr>
              <a:tr h="1024128">
                <a:tc>
                  <a:txBody>
                    <a:bodyPr/>
                    <a:lstStyle/>
                    <a:p>
                      <a:r>
                        <a:t>Geneid_MCODE_ALL</a:t>
                      </a:r>
                    </a:p>
                  </a:txBody>
                  <a:tcPr/>
                </a:tc>
                <a:tc>
                  <a:txBody>
                    <a:bodyPr/>
                    <a:lstStyle/>
                    <a:p>
                      <a:r>
                        <a:t>R-MMU-418594|G alpha (i) signalling events|-9.2;mmu04061|Viral protein interaction with cytokine and cytokine receptor|-8.1;GO:0006874|cellular calcium ion homeostasis|-7.5</a:t>
                      </a:r>
                    </a:p>
                  </a:txBody>
                  <a:tcPr/>
                </a:tc>
              </a:tr>
              <a:tr h="1024128">
                <a:tc>
                  <a:txBody>
                    <a:bodyPr/>
                    <a:lstStyle/>
                    <a:p>
                      <a:r>
                        <a:t>Geneid_SUB1_MCODE_1</a:t>
                      </a:r>
                    </a:p>
                  </a:txBody>
                  <a:tcPr/>
                </a:tc>
                <a:tc>
                  <a:txBody>
                    <a:bodyPr/>
                    <a:lstStyle/>
                    <a:p>
                      <a:r>
                        <a:t>R-MMU-418594|G alpha (i) signalling events|-11.3;R-MMU-500792|GPCR ligand binding|-10.4;WP2292|Chemokine signaling pathway|-9.5</a:t>
                      </a:r>
                    </a:p>
                  </a:txBody>
                  <a:tcPr/>
                </a:tc>
              </a:tr>
              <a:tr h="1024128">
                <a:tc>
                  <a:txBody>
                    <a:bodyPr/>
                    <a:lstStyle/>
                    <a:p>
                      <a:r>
                        <a:t>Geneid_SUB1_MCODE_2</a:t>
                      </a:r>
                    </a:p>
                  </a:txBody>
                  <a:tcPr/>
                </a:tc>
                <a:tc>
                  <a:txBody>
                    <a:bodyPr/>
                    <a:lstStyle/>
                    <a:p>
                      <a:r>
                        <a:t>R-MMU-8957275|Post-translational protein phosphorylation|-9.0;R-MMU-381426|Regulation of Insulin-like Growth Factor (IGF) transport and uptake by Insulin-like Growth Factor Binding Proteins (IGFBPs)|-9.0;GO:0040008|regulation of growth|-3.8</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