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6" r:id="rId9"/>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Apr 10, 2022</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184 identifiers, 184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1971023"/>
            <a:ext cx="10911535" cy="4509524"/>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2517389" y="1665465"/>
            <a:ext cx="7156917"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2517389" y="1665465"/>
            <a:ext cx="7156917"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Geneid_PPIColorByCluster.png"/>
          <p:cNvPicPr>
            <a:picLocks noChangeAspect="1"/>
          </p:cNvPicPr>
          <p:nvPr/>
        </p:nvPicPr>
        <p:blipFill>
          <a:blip r:embed="rId3"/>
          <a:stretch>
            <a:fillRect/>
          </a:stretch>
        </p:blipFill>
        <p:spPr>
          <a:xfrm>
            <a:off x="3032875" y="1665465"/>
            <a:ext cx="6125945" cy="5120640"/>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Geneid_MCODE_ALL_PPIColorByCluster.png"/>
          <p:cNvPicPr>
            <a:picLocks noChangeAspect="1"/>
          </p:cNvPicPr>
          <p:nvPr/>
        </p:nvPicPr>
        <p:blipFill>
          <a:blip r:embed="rId3"/>
          <a:stretch>
            <a:fillRect/>
          </a:stretch>
        </p:blipFill>
        <p:spPr>
          <a:xfrm>
            <a:off x="1452193" y="1665465"/>
            <a:ext cx="9287309" cy="5120640"/>
          </a:xfrm>
          <a:prstGeom prst="rect">
            <a:avLst/>
          </a:prstGeom>
        </p:spPr>
      </p:pic>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4274312"/>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1024128">
                <a:tc>
                  <a:txBody>
                    <a:bodyPr/>
                    <a:lstStyle/>
                    <a:p>
                      <a:r>
                        <a:t>Geneid</a:t>
                      </a:r>
                    </a:p>
                  </a:txBody>
                  <a:tcPr/>
                </a:tc>
                <a:tc>
                  <a:txBody>
                    <a:bodyPr/>
                    <a:lstStyle/>
                    <a:p>
                      <a:r>
                        <a:t>GO:0045596|negative regulation of cell differentiation|-7.3;GO:0006468|protein phosphorylation|-6.0;WP85|Focal adhesion|-6.0</a:t>
                      </a:r>
                    </a:p>
                  </a:txBody>
                  <a:tcPr/>
                </a:tc>
              </a:tr>
              <a:tr h="1024128">
                <a:tc>
                  <a:txBody>
                    <a:bodyPr/>
                    <a:lstStyle/>
                    <a:p>
                      <a:r>
                        <a:t>Geneid_MCODE_ALL</a:t>
                      </a:r>
                    </a:p>
                  </a:txBody>
                  <a:tcPr/>
                </a:tc>
                <a:tc>
                  <a:txBody>
                    <a:bodyPr/>
                    <a:lstStyle/>
                    <a:p>
                      <a:r>
                        <a:t>mmu04931|Insulin resistance|-5.7;R-MMU-380108|Chemokine receptors bind chemokines|-4.9;GO:0062012|regulation of small molecule metabolic process|-4.9</a:t>
                      </a:r>
                    </a:p>
                  </a:txBody>
                  <a:tcPr/>
                </a:tc>
              </a:tr>
              <a:tr h="1024128">
                <a:tc>
                  <a:txBody>
                    <a:bodyPr/>
                    <a:lstStyle/>
                    <a:p>
                      <a:r>
                        <a:t>Geneid_SUB1_MCODE_1</a:t>
                      </a:r>
                    </a:p>
                  </a:txBody>
                  <a:tcPr/>
                </a:tc>
                <a:tc>
                  <a:txBody>
                    <a:bodyPr/>
                    <a:lstStyle/>
                    <a:p>
                      <a:r>
                        <a:t>GO:0060326|cell chemotaxis|-8.0;R-MMU-373076|Class A/1 (Rhodopsin-like receptors)|-7.4;R-MMU-380108|Chemokine receptors bind chemokines|-7.2</a:t>
                      </a:r>
                    </a:p>
                  </a:txBody>
                  <a:tcPr/>
                </a:tc>
              </a:tr>
              <a:tr h="1024128">
                <a:tc>
                  <a:txBody>
                    <a:bodyPr/>
                    <a:lstStyle/>
                    <a:p>
                      <a:r>
                        <a:t>Geneid_SUB1_MCODE_5</a:t>
                      </a:r>
                    </a:p>
                  </a:txBody>
                  <a:tcPr/>
                </a:tc>
                <a:tc>
                  <a:txBody>
                    <a:bodyPr/>
                    <a:lstStyle/>
                    <a:p>
                      <a:r>
                        <a:t>mmu04931|Insulin resistance|-6.8</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