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10,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109 identifiers, 109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880368"/>
            <a:ext cx="10911535" cy="4690835"/>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232909" y="1665465"/>
            <a:ext cx="7725877"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232909" y="1665465"/>
            <a:ext cx="7725877"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eneid_PPIColorByCluster.png"/>
          <p:cNvPicPr>
            <a:picLocks noChangeAspect="1"/>
          </p:cNvPicPr>
          <p:nvPr/>
        </p:nvPicPr>
        <p:blipFill>
          <a:blip r:embed="rId3"/>
          <a:stretch>
            <a:fillRect/>
          </a:stretch>
        </p:blipFill>
        <p:spPr>
          <a:xfrm>
            <a:off x="3182677" y="1665465"/>
            <a:ext cx="5826341"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Geneid_MCODE_ALL_PPIColorByCluster.png"/>
          <p:cNvPicPr>
            <a:picLocks noChangeAspect="1"/>
          </p:cNvPicPr>
          <p:nvPr/>
        </p:nvPicPr>
        <p:blipFill>
          <a:blip r:embed="rId3"/>
          <a:stretch>
            <a:fillRect/>
          </a:stretch>
        </p:blipFill>
        <p:spPr>
          <a:xfrm>
            <a:off x="3052125" y="1665465"/>
            <a:ext cx="6087444"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Geneid</a:t>
                      </a:r>
                    </a:p>
                  </a:txBody>
                  <a:tcPr/>
                </a:tc>
                <a:tc>
                  <a:txBody>
                    <a:bodyPr/>
                    <a:lstStyle/>
                    <a:p>
                      <a:r>
                        <a:t>mmu04510|Focal adhesion|-10.4;R-MMU-9006934|Signaling by Receptor Tyrosine Kinases|-9.9;GO:0030155|regulation of cell adhesion|-9.7</a:t>
                      </a:r>
                    </a:p>
                  </a:txBody>
                  <a:tcPr/>
                </a:tc>
              </a:tr>
              <a:tr h="1280160">
                <a:tc>
                  <a:txBody>
                    <a:bodyPr/>
                    <a:lstStyle/>
                    <a:p>
                      <a:r>
                        <a:t>Geneid_MCODE_ALL</a:t>
                      </a:r>
                    </a:p>
                  </a:txBody>
                  <a:tcPr/>
                </a:tc>
                <a:tc>
                  <a:txBody>
                    <a:bodyPr/>
                    <a:lstStyle/>
                    <a:p>
                      <a:r>
                        <a:t>GO:0007229|integrin-mediated signaling pathway|-6.6;GO:0098609|cell-cell adhesion|-4.4;GO:0008285|negative regulation of cell population proliferation|-3.7</a:t>
                      </a:r>
                    </a:p>
                  </a:txBody>
                  <a:tcPr/>
                </a:tc>
              </a:tr>
              <a:tr h="1280160">
                <a:tc>
                  <a:txBody>
                    <a:bodyPr/>
                    <a:lstStyle/>
                    <a:p>
                      <a:r>
                        <a:t>Geneid_SUB1_MCODE_1</a:t>
                      </a:r>
                    </a:p>
                  </a:txBody>
                  <a:tcPr/>
                </a:tc>
                <a:tc>
                  <a:txBody>
                    <a:bodyPr/>
                    <a:lstStyle/>
                    <a:p>
                      <a:r>
                        <a:t>GO:0007229|integrin-mediated signaling pathway|-6.6;GO:0098609|cell-cell adhesion|-4.4;GO:0008285|negative regulation of cell population proliferation|-3.7</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