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10,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144 identifiers, 144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119163"/>
            <a:ext cx="10911535" cy="221324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437942" y="1665465"/>
            <a:ext cx="7315810"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444664" y="1665465"/>
            <a:ext cx="7302366"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671477" y="1665465"/>
            <a:ext cx="10848741"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640080" y="2011169"/>
            <a:ext cx="10911535" cy="4429232"/>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Geneid</a:t>
                      </a:r>
                    </a:p>
                  </a:txBody>
                  <a:tcPr/>
                </a:tc>
                <a:tc>
                  <a:txBody>
                    <a:bodyPr/>
                    <a:lstStyle/>
                    <a:p>
                      <a:r>
                        <a:t>GO:0050728|negative regulation of inflammatory response|-5.4;GO:0001775|cell activation|-4.8;GO:0031348|negative regulation of defense response|-4.3</a:t>
                      </a:r>
                    </a:p>
                  </a:txBody>
                  <a:tcPr/>
                </a:tc>
              </a:tr>
              <a:tr h="1280160">
                <a:tc>
                  <a:txBody>
                    <a:bodyPr/>
                    <a:lstStyle/>
                    <a:p>
                      <a:r>
                        <a:t>Geneid_MCODE_ALL</a:t>
                      </a:r>
                    </a:p>
                  </a:txBody>
                  <a:tcPr/>
                </a:tc>
                <a:tc>
                  <a:txBody>
                    <a:bodyPr/>
                    <a:lstStyle/>
                    <a:p>
                      <a:r>
                        <a:t>R-MMU-418594|G alpha (i) signalling events|-7.7;R-MMU-500792|GPCR ligand binding|-6.9;R-MMU-388396|GPCR downstream signalling|-6.2</a:t>
                      </a:r>
                    </a:p>
                  </a:txBody>
                  <a:tcPr/>
                </a:tc>
              </a:tr>
              <a:tr h="1280160">
                <a:tc>
                  <a:txBody>
                    <a:bodyPr/>
                    <a:lstStyle/>
                    <a:p>
                      <a:r>
                        <a:t>Geneid_SUB1_MCODE_1</a:t>
                      </a:r>
                    </a:p>
                  </a:txBody>
                  <a:tcPr/>
                </a:tc>
                <a:tc>
                  <a:txBody>
                    <a:bodyPr/>
                    <a:lstStyle/>
                    <a:p>
                      <a:r>
                        <a:t>R-MMU-418594|G alpha (i) signalling events|-9.4;R-MMU-500792|GPCR ligand binding|-8.7;R-MMU-388396|GPCR downstream signalling|-7.9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