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10,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104 identifiers, 104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720746"/>
            <a:ext cx="10911535" cy="3010078"/>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363204" y="1665465"/>
            <a:ext cx="7465286"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363204" y="1665465"/>
            <a:ext cx="7465286"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2619729" y="1665465"/>
            <a:ext cx="6952236"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Geneid</a:t>
                      </a:r>
                    </a:p>
                  </a:txBody>
                  <a:tcPr/>
                </a:tc>
                <a:tc>
                  <a:txBody>
                    <a:bodyPr/>
                    <a:lstStyle/>
                    <a:p>
                      <a:r>
                        <a:t>R-MMU-416482|G alpha (12/13) signalling events|-4.7;GO:0051301|cell division|-4.6;GO:0051321|meiotic cell cycle|-4.2</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