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10,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68 identifiers, 68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658036"/>
            <a:ext cx="10911535" cy="313549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584807" y="1665465"/>
            <a:ext cx="902208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584807" y="1665465"/>
            <a:ext cx="902208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Geneid_PPIColorByCluster.png"/>
          <p:cNvPicPr>
            <a:picLocks noChangeAspect="1"/>
          </p:cNvPicPr>
          <p:nvPr/>
        </p:nvPicPr>
        <p:blipFill>
          <a:blip r:embed="rId3"/>
          <a:stretch>
            <a:fillRect/>
          </a:stretch>
        </p:blipFill>
        <p:spPr>
          <a:xfrm>
            <a:off x="2953734" y="1665465"/>
            <a:ext cx="628422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Geneid</a:t>
                      </a:r>
                    </a:p>
                  </a:txBody>
                  <a:tcPr/>
                </a:tc>
                <a:tc>
                  <a:txBody>
                    <a:bodyPr/>
                    <a:lstStyle/>
                    <a:p>
                      <a:r>
                        <a:t>GO:2000106|regulation of leukocyte apoptotic process|-6.0;GO:1902105|regulation of leukocyte differentiation|-5.6;mmu04630|JAK-STAT signaling pathway|-5.3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