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10, 2022</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324 identifiers, 324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103533"/>
            <a:ext cx="10911535" cy="4244505"/>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3409540" y="1665465"/>
            <a:ext cx="5372614"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3409540" y="1665465"/>
            <a:ext cx="5372614"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Geneid_PPIColorByCluster.png"/>
          <p:cNvPicPr>
            <a:picLocks noChangeAspect="1"/>
          </p:cNvPicPr>
          <p:nvPr/>
        </p:nvPicPr>
        <p:blipFill>
          <a:blip r:embed="rId3"/>
          <a:stretch>
            <a:fillRect/>
          </a:stretch>
        </p:blipFill>
        <p:spPr>
          <a:xfrm>
            <a:off x="809679" y="1665465"/>
            <a:ext cx="10572337"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Geneid_MCODE_ALL_PPIColorByCluster.png"/>
          <p:cNvPicPr>
            <a:picLocks noChangeAspect="1"/>
          </p:cNvPicPr>
          <p:nvPr/>
        </p:nvPicPr>
        <p:blipFill>
          <a:blip r:embed="rId3"/>
          <a:stretch>
            <a:fillRect/>
          </a:stretch>
        </p:blipFill>
        <p:spPr>
          <a:xfrm>
            <a:off x="2530222" y="1665465"/>
            <a:ext cx="7131250"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65836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640080">
                <a:tc>
                  <a:txBody>
                    <a:bodyPr/>
                    <a:lstStyle/>
                    <a:p>
                      <a:r>
                        <a:t>Geneid</a:t>
                      </a:r>
                    </a:p>
                  </a:txBody>
                  <a:tcPr/>
                </a:tc>
                <a:tc>
                  <a:txBody>
                    <a:bodyPr/>
                    <a:lstStyle/>
                    <a:p>
                      <a:r>
                        <a:t>GO:0001817|regulation of cytokine production|-8.4;GO:0030155|regulation of cell adhesion|-7.7;GO:0031344|regulation of cell projection organization|-7.2</a:t>
                      </a:r>
                    </a:p>
                  </a:txBody>
                  <a:tcPr/>
                </a:tc>
              </a:tr>
              <a:tr h="640080">
                <a:tc>
                  <a:txBody>
                    <a:bodyPr/>
                    <a:lstStyle/>
                    <a:p>
                      <a:r>
                        <a:t>Geneid_MCODE_ALL</a:t>
                      </a:r>
                    </a:p>
                  </a:txBody>
                  <a:tcPr/>
                </a:tc>
                <a:tc>
                  <a:txBody>
                    <a:bodyPr/>
                    <a:lstStyle/>
                    <a:p>
                      <a:r>
                        <a:t>R-MMU-163125|Post-translational modification: synthesis of GPI-anchored proteins|-8.4;GO:0055074|calcium ion homeostasis|-6.3;GO:0072507|divalent inorganic cation homeostasis|-6.1</a:t>
                      </a:r>
                    </a:p>
                  </a:txBody>
                  <a:tcPr/>
                </a:tc>
              </a:tr>
              <a:tr h="640080">
                <a:tc>
                  <a:txBody>
                    <a:bodyPr/>
                    <a:lstStyle/>
                    <a:p>
                      <a:r>
                        <a:t>Geneid_SUB1_MCODE_1</a:t>
                      </a:r>
                    </a:p>
                  </a:txBody>
                  <a:tcPr/>
                </a:tc>
                <a:tc>
                  <a:txBody>
                    <a:bodyPr/>
                    <a:lstStyle/>
                    <a:p>
                      <a:r>
                        <a:t>GO:0043367|CD4-positive, alpha-beta T cell differentiation|-6.0;GO:0001819|positive regulation of cytokine production|-6.0;GO:0035710|CD4-positive, alpha-beta T cell activation|-5.8</a:t>
                      </a:r>
                    </a:p>
                  </a:txBody>
                  <a:tcPr/>
                </a:tc>
              </a:tr>
              <a:tr h="640080">
                <a:tc>
                  <a:txBody>
                    <a:bodyPr/>
                    <a:lstStyle/>
                    <a:p>
                      <a:r>
                        <a:t>Geneid_SUB1_MCODE_2</a:t>
                      </a:r>
                    </a:p>
                  </a:txBody>
                  <a:tcPr/>
                </a:tc>
                <a:tc>
                  <a:txBody>
                    <a:bodyPr/>
                    <a:lstStyle/>
                    <a:p>
                      <a:r>
                        <a:t>R-MMU-8957275|Post-translational protein phosphorylation|-7.2;R-MMU-381426|Regulation of Insulin-like Growth Factor (IGF) transport and uptake by Insulin-like Growth Factor Binding Proteins (IGFBPs)|-7.1;GO:0006874|cellular calcium ion homeostasis|-6.5</a:t>
                      </a:r>
                    </a:p>
                  </a:txBody>
                  <a:tcPr/>
                </a:tc>
              </a:tr>
              <a:tr h="640080">
                <a:tc>
                  <a:txBody>
                    <a:bodyPr/>
                    <a:lstStyle/>
                    <a:p>
                      <a:r>
                        <a:t>Geneid_SUB2_MCODE_3</a:t>
                      </a:r>
                    </a:p>
                  </a:txBody>
                  <a:tcPr/>
                </a:tc>
                <a:tc>
                  <a:txBody>
                    <a:bodyPr/>
                    <a:lstStyle/>
                    <a:p>
                      <a:r>
                        <a:t>R-MMU-163125|Post-translational modification: synthesis of GPI-anchored proteins|-14.2</a:t>
                      </a:r>
                    </a:p>
                  </a:txBody>
                  <a:tcPr/>
                </a:tc>
              </a:tr>
              <a:tr h="640080">
                <a:tc>
                  <a:txBody>
                    <a:bodyPr/>
                    <a:lstStyle/>
                    <a:p>
                      <a:r>
                        <a:t>Geneid_SUB1_MCODE_4</a:t>
                      </a:r>
                    </a:p>
                  </a:txBody>
                  <a:tcPr/>
                </a:tc>
                <a:tc>
                  <a:txBody>
                    <a:bodyPr/>
                    <a:lstStyle/>
                    <a:p>
                      <a:r>
                        <a:t>R-MMU-8856828|Clathrin-mediated endocytosis|-11.0;R-MMU-199991|Membrane Trafficking|-7.9;R-MMU-5653656|Vesicle-mediated transport|-7.8</a:t>
                      </a:r>
                    </a:p>
                  </a:txBody>
                  <a:tcPr/>
                </a:tc>
              </a:tr>
              <a:tr h="640080">
                <a:tc>
                  <a:txBody>
                    <a:bodyPr/>
                    <a:lstStyle/>
                    <a:p>
                      <a:r>
                        <a:t>Geneid_SUB3_MCODE_5</a:t>
                      </a:r>
                    </a:p>
                  </a:txBody>
                  <a:tcPr/>
                </a:tc>
                <a:tc>
                  <a:txBody>
                    <a:bodyPr/>
                    <a:lstStyle/>
                    <a:p>
                      <a:r>
                        <a:t>R-MMU-156590|Glutathione conjugation|-8.4;mmu00982|Drug metabolism - cytochrome P450|-7.4;mmu00480|Glutathione metabolism|-7.4</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