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178 identifiers, 178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275154"/>
            <a:ext cx="10911535" cy="3901263"/>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904538" y="1665465"/>
            <a:ext cx="6382618"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904538" y="1665465"/>
            <a:ext cx="6382618"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4350466" y="1665465"/>
            <a:ext cx="349076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2489582" y="1665465"/>
            <a:ext cx="7212530"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Geneid</a:t>
                      </a:r>
                    </a:p>
                  </a:txBody>
                  <a:tcPr/>
                </a:tc>
                <a:tc>
                  <a:txBody>
                    <a:bodyPr/>
                    <a:lstStyle/>
                    <a:p>
                      <a:r>
                        <a:t>R-MMU-1799339|SRP-dependent cotranslational protein targeting to membrane|-6.4;R-MMU-975956|Nonsense Mediated Decay (NMD) independent of the Exon Junction Complex (EJC)|-6.3;WP163|Cytoplasmic ribosomal proteins|-6.2</a:t>
                      </a:r>
                    </a:p>
                  </a:txBody>
                  <a:tcPr/>
                </a:tc>
              </a:tr>
              <a:tr h="853440">
                <a:tc>
                  <a:txBody>
                    <a:bodyPr/>
                    <a:lstStyle/>
                    <a:p>
                      <a:r>
                        <a:t>Geneid_MCODE_ALL</a:t>
                      </a:r>
                    </a:p>
                  </a:txBody>
                  <a:tcPr/>
                </a:tc>
                <a:tc>
                  <a:txBody>
                    <a:bodyPr/>
                    <a:lstStyle/>
                    <a:p>
                      <a:r>
                        <a:t>R-MMU-1799339|SRP-dependent cotranslational protein targeting to membrane|-9.3;R-MMU-975956|Nonsense Mediated Decay (NMD) independent of the Exon Junction Complex (EJC)|-9.2;WP163|Cytoplasmic ribosomal proteins|-9.1</a:t>
                      </a:r>
                    </a:p>
                  </a:txBody>
                  <a:tcPr/>
                </a:tc>
              </a:tr>
              <a:tr h="853440">
                <a:tc>
                  <a:txBody>
                    <a:bodyPr/>
                    <a:lstStyle/>
                    <a:p>
                      <a:r>
                        <a:t>Geneid_SUB2_MCODE_2</a:t>
                      </a:r>
                    </a:p>
                  </a:txBody>
                  <a:tcPr/>
                </a:tc>
                <a:tc>
                  <a:txBody>
                    <a:bodyPr/>
                    <a:lstStyle/>
                    <a:p>
                      <a:r>
                        <a:t>R-MMU-1799339|SRP-dependent cotranslational protein targeting to membrane|-14.3;R-MMU-975956|Nonsense Mediated Decay (NMD) independent of the Exon Junction Complex (EJC)|-14.2;WP163|Cytoplasmic ribosomal proteins|-14.1</a:t>
                      </a:r>
                    </a:p>
                  </a:txBody>
                  <a:tcPr/>
                </a:tc>
              </a:tr>
              <a:tr h="853440">
                <a:tc>
                  <a:txBody>
                    <a:bodyPr/>
                    <a:lstStyle/>
                    <a:p>
                      <a:r>
                        <a:t>Geneid_SUB1_MCODE_3</a:t>
                      </a:r>
                    </a:p>
                  </a:txBody>
                  <a:tcPr/>
                </a:tc>
                <a:tc>
                  <a:txBody>
                    <a:bodyPr/>
                    <a:lstStyle/>
                    <a:p>
                      <a:r>
                        <a:t>R-MMU-418594|G alpha (i) signalling events|-7.5;R-MMU-500792|GPCR ligand binding|-6.9;GO:0030593|neutrophil chemotaxis|-6.3</a:t>
                      </a:r>
                    </a:p>
                  </a:txBody>
                  <a:tcPr/>
                </a:tc>
              </a:tr>
              <a:tr h="853440">
                <a:tc>
                  <a:txBody>
                    <a:bodyPr/>
                    <a:lstStyle/>
                    <a:p>
                      <a:r>
                        <a:t>Geneid_SUB1_MCODE_5</a:t>
                      </a:r>
                    </a:p>
                  </a:txBody>
                  <a:tcPr/>
                </a:tc>
                <a:tc>
                  <a:txBody>
                    <a:bodyPr/>
                    <a:lstStyle/>
                    <a:p>
                      <a:r>
                        <a:t>GO:0006909|phagocytosis|-5.2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