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144 identifiers, 144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3222479"/>
            <a:ext cx="10911535" cy="2006612"/>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4153683" y="1665465"/>
            <a:ext cx="3884328"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4153683" y="1665465"/>
            <a:ext cx="3884328"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4474525" y="1665465"/>
            <a:ext cx="3242644"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3822146" y="1665465"/>
            <a:ext cx="4547402"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Geneid</a:t>
                      </a:r>
                    </a:p>
                  </a:txBody>
                  <a:tcPr/>
                </a:tc>
                <a:tc>
                  <a:txBody>
                    <a:bodyPr/>
                    <a:lstStyle/>
                    <a:p>
                      <a:r>
                        <a:t>GO:0016339|calcium-dependent cell-cell adhesion via plasma membrane cell adhesion molecules|-5.9;R-MMU-418990|Adherens junctions interactions|-4.3;R-MMU-421270|Cell-cell junction organization|-4.0</a:t>
                      </a:r>
                    </a:p>
                  </a:txBody>
                  <a:tcPr/>
                </a:tc>
              </a:tr>
              <a:tr h="1280160">
                <a:tc>
                  <a:txBody>
                    <a:bodyPr/>
                    <a:lstStyle/>
                    <a:p>
                      <a:r>
                        <a:t>Geneid_MCODE_ALL</a:t>
                      </a:r>
                    </a:p>
                  </a:txBody>
                  <a:tcPr/>
                </a:tc>
                <a:tc>
                  <a:txBody>
                    <a:bodyPr/>
                    <a:lstStyle/>
                    <a:p>
                      <a:r>
                        <a:t>GO:0007264|small GTPase mediated signal transduction|-5.6;GO:0006909|phagocytosis|-3.9</a:t>
                      </a:r>
                    </a:p>
                  </a:txBody>
                  <a:tcPr/>
                </a:tc>
              </a:tr>
              <a:tr h="1280160">
                <a:tc>
                  <a:txBody>
                    <a:bodyPr/>
                    <a:lstStyle/>
                    <a:p>
                      <a:r>
                        <a:t>Geneid_SUB1_MCODE_1</a:t>
                      </a:r>
                    </a:p>
                  </a:txBody>
                  <a:tcPr/>
                </a:tc>
                <a:tc>
                  <a:txBody>
                    <a:bodyPr/>
                    <a:lstStyle/>
                    <a:p>
                      <a:r>
                        <a:t>GO:0007264|small GTPase mediated signal transduction|-5.6;GO:0006909|phagocytosis|-3.9</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