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16,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398 identifiers, 398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897172"/>
            <a:ext cx="10911535" cy="4657226"/>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732146" y="1665465"/>
            <a:ext cx="4727402"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732146" y="1665465"/>
            <a:ext cx="4727402"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3278854" y="1665465"/>
            <a:ext cx="5633987"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3182601" y="1665465"/>
            <a:ext cx="5826492"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832928"/>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465512">
                <a:tc>
                  <a:txBody>
                    <a:bodyPr/>
                    <a:lstStyle/>
                    <a:p>
                      <a:r>
                        <a:t>Geneid</a:t>
                      </a:r>
                    </a:p>
                  </a:txBody>
                  <a:tcPr/>
                </a:tc>
                <a:tc>
                  <a:txBody>
                    <a:bodyPr/>
                    <a:lstStyle/>
                    <a:p>
                      <a:r>
                        <a:t>GO:0007159|leukocyte cell-cell adhesion|-16.1;GO:0045785|positive regulation of cell adhesion|-15.1;GO:0050863|regulation of T cell activation|-14.2</a:t>
                      </a:r>
                    </a:p>
                  </a:txBody>
                  <a:tcPr/>
                </a:tc>
              </a:tr>
              <a:tr h="465512">
                <a:tc>
                  <a:txBody>
                    <a:bodyPr/>
                    <a:lstStyle/>
                    <a:p>
                      <a:r>
                        <a:t>Geneid_MCODE_ALL</a:t>
                      </a:r>
                    </a:p>
                  </a:txBody>
                  <a:tcPr/>
                </a:tc>
                <a:tc>
                  <a:txBody>
                    <a:bodyPr/>
                    <a:lstStyle/>
                    <a:p>
                      <a:r>
                        <a:t>ko04060|Cytokine-cytokine receptor interaction|-16.6;mmu04060|Cytokine-cytokine receptor interaction|-16.4;GO:0007159|leukocyte cell-cell adhesion|-15.5</a:t>
                      </a:r>
                    </a:p>
                  </a:txBody>
                  <a:tcPr/>
                </a:tc>
              </a:tr>
              <a:tr h="465512">
                <a:tc>
                  <a:txBody>
                    <a:bodyPr/>
                    <a:lstStyle/>
                    <a:p>
                      <a:r>
                        <a:t>Geneid_SUB1_MCODE_1</a:t>
                      </a:r>
                    </a:p>
                  </a:txBody>
                  <a:tcPr/>
                </a:tc>
                <a:tc>
                  <a:txBody>
                    <a:bodyPr/>
                    <a:lstStyle/>
                    <a:p>
                      <a:r>
                        <a:t>GO:0050900|leukocyte migration|-11.7;R-MMU-380108|Chemokine receptors bind chemokines|-10.8;R-MMU-8957275|Post-translational protein phosphorylation|-10.7</a:t>
                      </a:r>
                    </a:p>
                  </a:txBody>
                  <a:tcPr/>
                </a:tc>
              </a:tr>
              <a:tr h="465512">
                <a:tc>
                  <a:txBody>
                    <a:bodyPr/>
                    <a:lstStyle/>
                    <a:p>
                      <a:r>
                        <a:t>Geneid_SUB1_MCODE_2</a:t>
                      </a:r>
                    </a:p>
                  </a:txBody>
                  <a:tcPr/>
                </a:tc>
                <a:tc>
                  <a:txBody>
                    <a:bodyPr/>
                    <a:lstStyle/>
                    <a:p>
                      <a:r>
                        <a:t>ko04060|Cytokine-cytokine receptor interaction|-19.0;mmu04060|Cytokine-cytokine receptor interaction|-18.9;GO:0050863|regulation of T cell activation|-15.1</a:t>
                      </a:r>
                    </a:p>
                  </a:txBody>
                  <a:tcPr/>
                </a:tc>
              </a:tr>
              <a:tr h="465512">
                <a:tc>
                  <a:txBody>
                    <a:bodyPr/>
                    <a:lstStyle/>
                    <a:p>
                      <a:r>
                        <a:t>Geneid_SUB1_MCODE_3</a:t>
                      </a:r>
                    </a:p>
                  </a:txBody>
                  <a:tcPr/>
                </a:tc>
                <a:tc>
                  <a:txBody>
                    <a:bodyPr/>
                    <a:lstStyle/>
                    <a:p>
                      <a:r>
                        <a:t>GO:0051301|cell division|-3.8;GO:0010564|regulation of cell cycle process|-3.7;GO:1903047|mitotic cell cycle process|-3.6</a:t>
                      </a:r>
                    </a:p>
                  </a:txBody>
                  <a:tcPr/>
                </a:tc>
              </a:tr>
              <a:tr h="465512">
                <a:tc>
                  <a:txBody>
                    <a:bodyPr/>
                    <a:lstStyle/>
                    <a:p>
                      <a:r>
                        <a:t>Geneid_SUB1_MCODE_4</a:t>
                      </a:r>
                    </a:p>
                  </a:txBody>
                  <a:tcPr/>
                </a:tc>
                <a:tc>
                  <a:txBody>
                    <a:bodyPr/>
                    <a:lstStyle/>
                    <a:p>
                      <a:r>
                        <a:t>R-MMU-114608|Platelet degranulation|-9.0;R-MMU-76005|Response to elevated platelet cytosolic Ca2+|-9.0;R-MMU-76002|Platelet activation, signaling and aggregation|-7.7</a:t>
                      </a:r>
                    </a:p>
                  </a:txBody>
                  <a:tcPr/>
                </a:tc>
              </a:tr>
              <a:tr h="465512">
                <a:tc>
                  <a:txBody>
                    <a:bodyPr/>
                    <a:lstStyle/>
                    <a:p>
                      <a:r>
                        <a:t>Geneid_SUB1_MCODE_5</a:t>
                      </a:r>
                    </a:p>
                  </a:txBody>
                  <a:tcPr/>
                </a:tc>
                <a:tc>
                  <a:txBody>
                    <a:bodyPr/>
                    <a:lstStyle/>
                    <a:p>
                      <a:r>
                        <a:t>R-MMU-416476|G alpha (q) signalling events|-6.1;GO:0030072|peptide hormone secretion|-5.6;GO:0002790|peptide secretion|-5.5</a:t>
                      </a:r>
                    </a:p>
                  </a:txBody>
                  <a:tcPr/>
                </a:tc>
              </a:tr>
              <a:tr h="465512">
                <a:tc>
                  <a:txBody>
                    <a:bodyPr/>
                    <a:lstStyle/>
                    <a:p>
                      <a:r>
                        <a:t>Geneid_SUB1_MCODE_6</a:t>
                      </a:r>
                    </a:p>
                  </a:txBody>
                  <a:tcPr/>
                </a:tc>
                <a:tc>
                  <a:txBody>
                    <a:bodyPr/>
                    <a:lstStyle/>
                    <a:p>
                      <a:r>
                        <a:t>R-MMU-418555|G alpha (s) signalling events|-6.7;R-MMU-388396|GPCR downstream signalling|-4.7;R-MMU-372790|Signaling by GPCR|-4.7</a:t>
                      </a:r>
                    </a:p>
                  </a:txBody>
                  <a:tcPr/>
                </a:tc>
              </a:tr>
              <a:tr h="465512">
                <a:tc>
                  <a:txBody>
                    <a:bodyPr/>
                    <a:lstStyle/>
                    <a:p>
                      <a:r>
                        <a:t>Geneid_SUB1_MCODE_7</a:t>
                      </a:r>
                    </a:p>
                  </a:txBody>
                  <a:tcPr/>
                </a:tc>
                <a:tc>
                  <a:txBody>
                    <a:bodyPr/>
                    <a:lstStyle/>
                    <a:p>
                      <a:r>
                        <a:t>R-MMU-6798695|Neutrophil degranulation|-4.8</a:t>
                      </a:r>
                    </a:p>
                  </a:txBody>
                  <a:tcPr/>
                </a:tc>
              </a:tr>
              <a:tr h="465520">
                <a:tc>
                  <a:txBody>
                    <a:bodyPr/>
                    <a:lstStyle/>
                    <a:p>
                      <a:r>
                        <a:t>Geneid_SUB1_MCODE_8</a:t>
                      </a:r>
                    </a:p>
                  </a:txBody>
                  <a:tcPr/>
                </a:tc>
                <a:tc>
                  <a:txBody>
                    <a:bodyPr/>
                    <a:lstStyle/>
                    <a:p>
                      <a:r>
                        <a:t>R-MMU-5694530|Cargo concentration in the ER|-8.5;R-MMU-204005|COPII-mediated vesicle transport|-7.5;R-MMU-199977|ER to Golgi Anterograde Transport|-6.5</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