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515 identifiers, 515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858403"/>
            <a:ext cx="10911535" cy="4734765"/>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386051" y="1665465"/>
            <a:ext cx="5419593"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386051" y="1665465"/>
            <a:ext cx="5419593"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278854" y="1665465"/>
            <a:ext cx="5633987"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3278854" y="1665465"/>
            <a:ext cx="5633987"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904545"/>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93895">
                <a:tc>
                  <a:txBody>
                    <a:bodyPr/>
                    <a:lstStyle/>
                    <a:p>
                      <a:r>
                        <a:t>Geneid</a:t>
                      </a:r>
                    </a:p>
                  </a:txBody>
                  <a:tcPr/>
                </a:tc>
                <a:tc>
                  <a:txBody>
                    <a:bodyPr/>
                    <a:lstStyle/>
                    <a:p>
                      <a:r>
                        <a:t>GO:0042110|T cell activation|-17.8;GO:0030155|regulation of cell adhesion|-17.7;GO:0050865|regulation of cell activation|-17.0</a:t>
                      </a:r>
                    </a:p>
                  </a:txBody>
                  <a:tcPr/>
                </a:tc>
              </a:tr>
              <a:tr h="393895">
                <a:tc>
                  <a:txBody>
                    <a:bodyPr/>
                    <a:lstStyle/>
                    <a:p>
                      <a:r>
                        <a:t>Geneid_MCODE_ALL</a:t>
                      </a:r>
                    </a:p>
                  </a:txBody>
                  <a:tcPr/>
                </a:tc>
                <a:tc>
                  <a:txBody>
                    <a:bodyPr/>
                    <a:lstStyle/>
                    <a:p>
                      <a:r>
                        <a:t>R-MMU-388396|GPCR downstream signalling|-14.2;GO:0006954|inflammatory response|-13.8;R-MMU-372790|Signaling by GPCR|-13.7</a:t>
                      </a:r>
                    </a:p>
                  </a:txBody>
                  <a:tcPr/>
                </a:tc>
              </a:tr>
              <a:tr h="393895">
                <a:tc>
                  <a:txBody>
                    <a:bodyPr/>
                    <a:lstStyle/>
                    <a:p>
                      <a:r>
                        <a:t>Geneid_SUB1_MCODE_1</a:t>
                      </a:r>
                    </a:p>
                  </a:txBody>
                  <a:tcPr/>
                </a:tc>
                <a:tc>
                  <a:txBody>
                    <a:bodyPr/>
                    <a:lstStyle/>
                    <a:p>
                      <a:r>
                        <a:t>GO:0051345|positive regulation of hydrolase activity|-6.9;ko05205|Proteoglycans in cancer|-6.3;mmu05205|Proteoglycans in cancer|-6.2</a:t>
                      </a:r>
                    </a:p>
                  </a:txBody>
                  <a:tcPr/>
                </a:tc>
              </a:tr>
              <a:tr h="393895">
                <a:tc>
                  <a:txBody>
                    <a:bodyPr/>
                    <a:lstStyle/>
                    <a:p>
                      <a:r>
                        <a:t>Geneid_SUB1_MCODE_2</a:t>
                      </a:r>
                    </a:p>
                  </a:txBody>
                  <a:tcPr/>
                </a:tc>
                <a:tc>
                  <a:txBody>
                    <a:bodyPr/>
                    <a:lstStyle/>
                    <a:p>
                      <a:r>
                        <a:t>GO:0030155|regulation of cell adhesion|-10.5;R-MMU-8957275|Post-translational protein phosphorylation|-9.7;R-MMU-381426|Regulation of Insulin-like Growth Factor (IGF) transport and uptake by Insulin-like Growth Factor Binding Proteins (IGFBPs)|-9.6</a:t>
                      </a:r>
                    </a:p>
                  </a:txBody>
                  <a:tcPr/>
                </a:tc>
              </a:tr>
              <a:tr h="393895">
                <a:tc>
                  <a:txBody>
                    <a:bodyPr/>
                    <a:lstStyle/>
                    <a:p>
                      <a:r>
                        <a:t>Geneid_SUB1_MCODE_3</a:t>
                      </a:r>
                    </a:p>
                  </a:txBody>
                  <a:tcPr/>
                </a:tc>
                <a:tc>
                  <a:txBody>
                    <a:bodyPr/>
                    <a:lstStyle/>
                    <a:p>
                      <a:r>
                        <a:t>R-MMU-418594|G alpha (i) signalling events|-17.0;R-MMU-388396|GPCR downstream signalling|-14.2;R-MMU-372790|Signaling by GPCR|-14.0</a:t>
                      </a:r>
                    </a:p>
                  </a:txBody>
                  <a:tcPr/>
                </a:tc>
              </a:tr>
              <a:tr h="393895">
                <a:tc>
                  <a:txBody>
                    <a:bodyPr/>
                    <a:lstStyle/>
                    <a:p>
                      <a:r>
                        <a:t>Geneid_SUB1_MCODE_4</a:t>
                      </a:r>
                    </a:p>
                  </a:txBody>
                  <a:tcPr/>
                </a:tc>
                <a:tc>
                  <a:txBody>
                    <a:bodyPr/>
                    <a:lstStyle/>
                    <a:p>
                      <a:r>
                        <a:t>R-MMU-399956|CRMPs in Sema3A signaling|-7.8;R-MMU-373755|Semaphorin interactions|-6.2;GO:0010975|regulation of neuron projection development|-6.1</a:t>
                      </a:r>
                    </a:p>
                  </a:txBody>
                  <a:tcPr/>
                </a:tc>
              </a:tr>
              <a:tr h="393895">
                <a:tc>
                  <a:txBody>
                    <a:bodyPr/>
                    <a:lstStyle/>
                    <a:p>
                      <a:r>
                        <a:t>Geneid_SUB1_MCODE_5</a:t>
                      </a:r>
                    </a:p>
                  </a:txBody>
                  <a:tcPr/>
                </a:tc>
                <a:tc>
                  <a:txBody>
                    <a:bodyPr/>
                    <a:lstStyle/>
                    <a:p>
                      <a:r>
                        <a:t>R-MMU-418555|G alpha (s) signalling events|-13.5;R-MMU-388396|GPCR downstream signalling|-9.4;R-MMU-372790|Signaling by GPCR|-9.3</a:t>
                      </a:r>
                    </a:p>
                  </a:txBody>
                  <a:tcPr/>
                </a:tc>
              </a:tr>
              <a:tr h="393895">
                <a:tc>
                  <a:txBody>
                    <a:bodyPr/>
                    <a:lstStyle/>
                    <a:p>
                      <a:r>
                        <a:t>Geneid_SUB1_MCODE_6</a:t>
                      </a:r>
                    </a:p>
                  </a:txBody>
                  <a:tcPr/>
                </a:tc>
                <a:tc>
                  <a:txBody>
                    <a:bodyPr/>
                    <a:lstStyle/>
                    <a:p>
                      <a:r>
                        <a:t>R-MMU-983189|Kinesins|-6.8;R-MMU-6811434|COPI-dependent Golgi-to-ER retrograde traffic|-6.1;GO:0007052|mitotic spindle organization|-5.7</a:t>
                      </a:r>
                    </a:p>
                  </a:txBody>
                  <a:tcPr/>
                </a:tc>
              </a:tr>
              <a:tr h="393895">
                <a:tc>
                  <a:txBody>
                    <a:bodyPr/>
                    <a:lstStyle/>
                    <a:p>
                      <a:r>
                        <a:t>Geneid_SUB1_MCODE_7</a:t>
                      </a:r>
                    </a:p>
                  </a:txBody>
                  <a:tcPr/>
                </a:tc>
                <a:tc>
                  <a:txBody>
                    <a:bodyPr/>
                    <a:lstStyle/>
                    <a:p>
                      <a:r>
                        <a:t>mmu04730|Long-term depression|-9.5;ko04730|Long-term depression|-9.5;ko04724|Glutamatergic synapse|-8.3</a:t>
                      </a:r>
                    </a:p>
                  </a:txBody>
                  <a:tcPr/>
                </a:tc>
              </a:tr>
              <a:tr h="393895">
                <a:tc>
                  <a:txBody>
                    <a:bodyPr/>
                    <a:lstStyle/>
                    <a:p>
                      <a:r>
                        <a:t>Geneid_SUB1_MCODE_8</a:t>
                      </a:r>
                    </a:p>
                  </a:txBody>
                  <a:tcPr/>
                </a:tc>
                <a:tc>
                  <a:txBody>
                    <a:bodyPr/>
                    <a:lstStyle/>
                    <a:p>
                      <a:r>
                        <a:t>WP2185|Purine metabolism|-8.3;ko00230|Purine metabolism|-8.3;mmu00230|Purine metabolism|-8.3</a:t>
                      </a:r>
                    </a:p>
                  </a:txBody>
                  <a:tcPr/>
                </a:tc>
              </a:tr>
              <a:tr h="393895">
                <a:tc>
                  <a:txBody>
                    <a:bodyPr/>
                    <a:lstStyle/>
                    <a:p>
                      <a:r>
                        <a:t>Geneid_SUB1_MCODE_9</a:t>
                      </a:r>
                    </a:p>
                  </a:txBody>
                  <a:tcPr/>
                </a:tc>
                <a:tc>
                  <a:txBody>
                    <a:bodyPr/>
                    <a:lstStyle/>
                    <a:p>
                      <a:r>
                        <a:t>GO:0016045|detection of bacterium|-9.2;GO:0098543|detection of other organism|-9.0;GO:0098581|detection of external biotic stimulus|-8.6</a:t>
                      </a:r>
                    </a:p>
                  </a:txBody>
                  <a:tcPr/>
                </a:tc>
              </a:tr>
              <a:tr h="393900">
                <a:tc>
                  <a:txBody>
                    <a:bodyPr/>
                    <a:lstStyle/>
                    <a:p>
                      <a:r>
                        <a:t>Geneid_SUB1_MCODE_10</a:t>
                      </a:r>
                    </a:p>
                  </a:txBody>
                  <a:tcPr/>
                </a:tc>
                <a:tc>
                  <a:txBody>
                    <a:bodyPr/>
                    <a:lstStyle/>
                    <a:p>
                      <a:r>
                        <a:t>R-MMU-5676594|TNF receptor superfamily (TNFSF) members mediating non-canonical NF-kB pathway|-9.3;R-MMU-5668541|TNFR2 non-canonical NF-kB pathway|-7.0;ko04064|NF-kappa B signaling pathway|-7.0</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