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16,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203 identifiers, 203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532257"/>
            <a:ext cx="10911535" cy="3387057"/>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020041" y="1665465"/>
            <a:ext cx="6151612"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020041" y="1665465"/>
            <a:ext cx="6151612"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4172934" y="1665465"/>
            <a:ext cx="3845827"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3007207" y="1665465"/>
            <a:ext cx="6177280"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44500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853440">
                <a:tc>
                  <a:txBody>
                    <a:bodyPr/>
                    <a:lstStyle/>
                    <a:p>
                      <a:r>
                        <a:t>Geneid</a:t>
                      </a:r>
                    </a:p>
                  </a:txBody>
                  <a:tcPr/>
                </a:tc>
                <a:tc>
                  <a:txBody>
                    <a:bodyPr/>
                    <a:lstStyle/>
                    <a:p>
                      <a:r>
                        <a:t>R-MMU-5653656|Vesicle-mediated transport|-4.5;R-MMU-199991|Membrane Trafficking|-4.0;GO:0007059|chromosome segregation|-4.0</a:t>
                      </a:r>
                    </a:p>
                  </a:txBody>
                  <a:tcPr/>
                </a:tc>
              </a:tr>
              <a:tr h="853440">
                <a:tc>
                  <a:txBody>
                    <a:bodyPr/>
                    <a:lstStyle/>
                    <a:p>
                      <a:r>
                        <a:t>Geneid_MCODE_ALL</a:t>
                      </a:r>
                    </a:p>
                  </a:txBody>
                  <a:tcPr/>
                </a:tc>
                <a:tc>
                  <a:txBody>
                    <a:bodyPr/>
                    <a:lstStyle/>
                    <a:p>
                      <a:r>
                        <a:t>R-MMU-388396|GPCR downstream signalling|-6.3;R-MMU-2500257|Resolution of Sister Chromatid Cohesion|-6.2;R-MMU-372790|Signaling by GPCR|-6.1</a:t>
                      </a:r>
                    </a:p>
                  </a:txBody>
                  <a:tcPr/>
                </a:tc>
              </a:tr>
              <a:tr h="853440">
                <a:tc>
                  <a:txBody>
                    <a:bodyPr/>
                    <a:lstStyle/>
                    <a:p>
                      <a:r>
                        <a:t>Geneid_SUB1_MCODE_1</a:t>
                      </a:r>
                    </a:p>
                  </a:txBody>
                  <a:tcPr/>
                </a:tc>
                <a:tc>
                  <a:txBody>
                    <a:bodyPr/>
                    <a:lstStyle/>
                    <a:p>
                      <a:r>
                        <a:t>R-MMU-388396|GPCR downstream signalling|-9.4;R-MMU-372790|Signaling by GPCR|-9.3;R-MMU-500792|GPCR ligand binding|-7.9</a:t>
                      </a:r>
                    </a:p>
                  </a:txBody>
                  <a:tcPr/>
                </a:tc>
              </a:tr>
              <a:tr h="853440">
                <a:tc>
                  <a:txBody>
                    <a:bodyPr/>
                    <a:lstStyle/>
                    <a:p>
                      <a:r>
                        <a:t>Geneid_SUB1_MCODE_2</a:t>
                      </a:r>
                    </a:p>
                  </a:txBody>
                  <a:tcPr/>
                </a:tc>
                <a:tc>
                  <a:txBody>
                    <a:bodyPr/>
                    <a:lstStyle/>
                    <a:p>
                      <a:r>
                        <a:t>R-MMU-2500257|Resolution of Sister Chromatid Cohesion|-9.0;R-MMU-68877|Mitotic Prometaphase|-8.2;R-MMU-68882|Mitotic Anaphase|-7.9</a:t>
                      </a:r>
                    </a:p>
                  </a:txBody>
                  <a:tcPr/>
                </a:tc>
              </a:tr>
              <a:tr h="853440">
                <a:tc>
                  <a:txBody>
                    <a:bodyPr/>
                    <a:lstStyle/>
                    <a:p>
                      <a:r>
                        <a:t>Geneid_SUB4_MCODE_3</a:t>
                      </a:r>
                    </a:p>
                  </a:txBody>
                  <a:tcPr/>
                </a:tc>
                <a:tc>
                  <a:txBody>
                    <a:bodyPr/>
                    <a:lstStyle/>
                    <a:p>
                      <a:r>
                        <a:t>R-MMU-8957275|Post-translational protein phosphorylation|-6.8;R-MMU-381426|Regulation of Insulin-like Growth Factor (IGF) transport and uptake by Insulin-like Growth Factor Binding Proteins (IGFBPs)|-6.7</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