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219 identifiers, 219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210679"/>
            <a:ext cx="10911535" cy="403021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005069" y="1665465"/>
            <a:ext cx="6181557"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075654" y="1665465"/>
            <a:ext cx="6040387"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687393" y="1665465"/>
            <a:ext cx="4816909"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1604058" y="1665465"/>
            <a:ext cx="8983578"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Geneid</a:t>
                      </a:r>
                    </a:p>
                  </a:txBody>
                  <a:tcPr/>
                </a:tc>
                <a:tc>
                  <a:txBody>
                    <a:bodyPr/>
                    <a:lstStyle/>
                    <a:p>
                      <a:r>
                        <a:t>GO:0045785|positive regulation of cell adhesion|-7.3;GO:0002695|negative regulation of leukocyte activation|-6.9;GO:0050866|negative regulation of cell activation|-6.5</a:t>
                      </a:r>
                    </a:p>
                  </a:txBody>
                  <a:tcPr/>
                </a:tc>
              </a:tr>
              <a:tr h="853440">
                <a:tc>
                  <a:txBody>
                    <a:bodyPr/>
                    <a:lstStyle/>
                    <a:p>
                      <a:r>
                        <a:t>Geneid_MCODE_ALL</a:t>
                      </a:r>
                    </a:p>
                  </a:txBody>
                  <a:tcPr/>
                </a:tc>
                <a:tc>
                  <a:txBody>
                    <a:bodyPr/>
                    <a:lstStyle/>
                    <a:p>
                      <a:r>
                        <a:t>ko04924|Renin secretion|-6.3;mmu04924|Renin secretion|-6.2;GO:0016045|detection of bacterium|-6.2</a:t>
                      </a:r>
                    </a:p>
                  </a:txBody>
                  <a:tcPr/>
                </a:tc>
              </a:tr>
              <a:tr h="853440">
                <a:tc>
                  <a:txBody>
                    <a:bodyPr/>
                    <a:lstStyle/>
                    <a:p>
                      <a:r>
                        <a:t>Geneid_SUB1_MCODE_1</a:t>
                      </a:r>
                    </a:p>
                  </a:txBody>
                  <a:tcPr/>
                </a:tc>
                <a:tc>
                  <a:txBody>
                    <a:bodyPr/>
                    <a:lstStyle/>
                    <a:p>
                      <a:r>
                        <a:t>WP2185|Purine metabolism|-8.3;ko00230|Purine metabolism|-8.3;mmu00230|Purine metabolism|-8.3</a:t>
                      </a:r>
                    </a:p>
                  </a:txBody>
                  <a:tcPr/>
                </a:tc>
              </a:tr>
              <a:tr h="853440">
                <a:tc>
                  <a:txBody>
                    <a:bodyPr/>
                    <a:lstStyle/>
                    <a:p>
                      <a:r>
                        <a:t>Geneid_SUB3_MCODE_5</a:t>
                      </a:r>
                    </a:p>
                  </a:txBody>
                  <a:tcPr/>
                </a:tc>
                <a:tc>
                  <a:txBody>
                    <a:bodyPr/>
                    <a:lstStyle/>
                    <a:p>
                      <a:r>
                        <a:t>GO:0016045|detection of bacterium|-9.2;GO:0098543|detection of other organism|-9.0;GO:0098581|detection of external biotic stimulus|-8.6</a:t>
                      </a:r>
                    </a:p>
                  </a:txBody>
                  <a:tcPr/>
                </a:tc>
              </a:tr>
              <a:tr h="853440">
                <a:tc>
                  <a:txBody>
                    <a:bodyPr/>
                    <a:lstStyle/>
                    <a:p>
                      <a:r>
                        <a:t>Geneid_SUB4_MCODE_6</a:t>
                      </a:r>
                    </a:p>
                  </a:txBody>
                  <a:tcPr/>
                </a:tc>
                <a:tc>
                  <a:txBody>
                    <a:bodyPr/>
                    <a:lstStyle/>
                    <a:p>
                      <a:r>
                        <a:t>R-MMU-418594|G alpha (i) signalling events|-5.7;R-MMU-373076|Class A/1 (Rhodopsin-like receptors)|-5.5;R-MMU-500792|GPCR ligand binding|-5.2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