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Nov 16,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280 identifiers, 280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2079507"/>
            <a:ext cx="10911535" cy="4292556"/>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2632892" y="1665465"/>
            <a:ext cx="6925911"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2632892" y="1665465"/>
            <a:ext cx="6925911"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Geneid_PPIColorByCluster.png"/>
          <p:cNvPicPr>
            <a:picLocks noChangeAspect="1"/>
          </p:cNvPicPr>
          <p:nvPr/>
        </p:nvPicPr>
        <p:blipFill>
          <a:blip r:embed="rId3"/>
          <a:stretch>
            <a:fillRect/>
          </a:stretch>
        </p:blipFill>
        <p:spPr>
          <a:xfrm>
            <a:off x="3454247" y="1665465"/>
            <a:ext cx="5283200"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Geneid_MCODE_ALL_PPIColorByCluster.png"/>
          <p:cNvPicPr>
            <a:picLocks noChangeAspect="1"/>
          </p:cNvPicPr>
          <p:nvPr/>
        </p:nvPicPr>
        <p:blipFill>
          <a:blip r:embed="rId3"/>
          <a:stretch>
            <a:fillRect/>
          </a:stretch>
        </p:blipFill>
        <p:spPr>
          <a:xfrm>
            <a:off x="2923789" y="1665465"/>
            <a:ext cx="6344117"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72948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568960">
                <a:tc>
                  <a:txBody>
                    <a:bodyPr/>
                    <a:lstStyle/>
                    <a:p>
                      <a:r>
                        <a:t>Geneid</a:t>
                      </a:r>
                    </a:p>
                  </a:txBody>
                  <a:tcPr/>
                </a:tc>
                <a:tc>
                  <a:txBody>
                    <a:bodyPr/>
                    <a:lstStyle/>
                    <a:p>
                      <a:r>
                        <a:t>R-MMU-1799339|SRP-dependent cotranslational protein targeting to membrane|-27.3;R-MMU-975956|Nonsense Mediated Decay (NMD) independent of the Exon Junction Complex (EJC)|-27.1;WP163|Cytoplasmic ribosomal proteins|-26.5</a:t>
                      </a:r>
                    </a:p>
                  </a:txBody>
                  <a:tcPr/>
                </a:tc>
              </a:tr>
              <a:tr h="568960">
                <a:tc>
                  <a:txBody>
                    <a:bodyPr/>
                    <a:lstStyle/>
                    <a:p>
                      <a:r>
                        <a:t>Geneid_MCODE_ALL</a:t>
                      </a:r>
                    </a:p>
                  </a:txBody>
                  <a:tcPr/>
                </a:tc>
                <a:tc>
                  <a:txBody>
                    <a:bodyPr/>
                    <a:lstStyle/>
                    <a:p>
                      <a:r>
                        <a:t>R-MMU-1799339|SRP-dependent cotranslational protein targeting to membrane|-37.8;R-MMU-975956|Nonsense Mediated Decay (NMD) independent of the Exon Junction Complex (EJC)|-37.6;WP163|Cytoplasmic ribosomal proteins|-37.0</a:t>
                      </a:r>
                    </a:p>
                  </a:txBody>
                  <a:tcPr/>
                </a:tc>
              </a:tr>
              <a:tr h="568960">
                <a:tc>
                  <a:txBody>
                    <a:bodyPr/>
                    <a:lstStyle/>
                    <a:p>
                      <a:r>
                        <a:t>Geneid_SUB1_MCODE_1</a:t>
                      </a:r>
                    </a:p>
                  </a:txBody>
                  <a:tcPr/>
                </a:tc>
                <a:tc>
                  <a:txBody>
                    <a:bodyPr/>
                    <a:lstStyle/>
                    <a:p>
                      <a:r>
                        <a:t>R-MMU-1799339|SRP-dependent cotranslational protein targeting to membrane|-50.0;R-MMU-975956|Nonsense Mediated Decay (NMD) independent of the Exon Junction Complex (EJC)|-49.7;WP163|Cytoplasmic ribosomal proteins|-49.1</a:t>
                      </a:r>
                    </a:p>
                  </a:txBody>
                  <a:tcPr/>
                </a:tc>
              </a:tr>
              <a:tr h="568960">
                <a:tc>
                  <a:txBody>
                    <a:bodyPr/>
                    <a:lstStyle/>
                    <a:p>
                      <a:r>
                        <a:t>Geneid_SUB1_MCODE_2</a:t>
                      </a:r>
                    </a:p>
                  </a:txBody>
                  <a:tcPr/>
                </a:tc>
                <a:tc>
                  <a:txBody>
                    <a:bodyPr/>
                    <a:lstStyle/>
                    <a:p>
                      <a:r>
                        <a:t>WP85|Focal adhesion|-8.4;R-MMU-390522|Striated Muscle Contraction|-8.1;GO:0055002|striated muscle cell development|-6.7</a:t>
                      </a:r>
                    </a:p>
                  </a:txBody>
                  <a:tcPr/>
                </a:tc>
              </a:tr>
              <a:tr h="568960">
                <a:tc>
                  <a:txBody>
                    <a:bodyPr/>
                    <a:lstStyle/>
                    <a:p>
                      <a:r>
                        <a:t>Geneid_SUB1_MCODE_3</a:t>
                      </a:r>
                    </a:p>
                  </a:txBody>
                  <a:tcPr/>
                </a:tc>
                <a:tc>
                  <a:txBody>
                    <a:bodyPr/>
                    <a:lstStyle/>
                    <a:p>
                      <a:r>
                        <a:t>R-MMU-4641265|Repression of WNT target genes|-9.1;R-MMU-201722|Formation of the beta-catenin:TCF transactivating complex|-7.9;R-MMU-3769402|Deactivation of the beta-catenin transactivating complex|-7.6</a:t>
                      </a:r>
                    </a:p>
                  </a:txBody>
                  <a:tcPr/>
                </a:tc>
              </a:tr>
              <a:tr h="568960">
                <a:tc>
                  <a:txBody>
                    <a:bodyPr/>
                    <a:lstStyle/>
                    <a:p>
                      <a:r>
                        <a:t>Geneid_SUB1_MCODE_4</a:t>
                      </a:r>
                    </a:p>
                  </a:txBody>
                  <a:tcPr/>
                </a:tc>
                <a:tc>
                  <a:txBody>
                    <a:bodyPr/>
                    <a:lstStyle/>
                    <a:p>
                      <a:r>
                        <a:t>WP1396|GPCRs, non-odorant|-7.6;R-MMU-500792|GPCR ligand binding|-6.9;R-MMU-372790|Signaling by GPCR|-6.2</a:t>
                      </a:r>
                    </a:p>
                  </a:txBody>
                  <a:tcPr/>
                </a:tc>
              </a:tr>
              <a:tr h="568960">
                <a:tc>
                  <a:txBody>
                    <a:bodyPr/>
                    <a:lstStyle/>
                    <a:p>
                      <a:r>
                        <a:t>Geneid_SUB1_MCODE_5</a:t>
                      </a:r>
                    </a:p>
                  </a:txBody>
                  <a:tcPr/>
                </a:tc>
                <a:tc>
                  <a:txBody>
                    <a:bodyPr/>
                    <a:lstStyle/>
                    <a:p>
                      <a:r>
                        <a:t>R-MMU-388396|GPCR downstream signalling|-6.3;R-MMU-372790|Signaling by GPCR|-6.2;R-MMU-418555|G alpha (s) signalling events|-6.1</a:t>
                      </a:r>
                    </a:p>
                  </a:txBody>
                  <a:tcPr/>
                </a:tc>
              </a:tr>
              <a:tr h="568960">
                <a:tc>
                  <a:txBody>
                    <a:bodyPr/>
                    <a:lstStyle/>
                    <a:p>
                      <a:r>
                        <a:t>Geneid_SUB3_MCODE_6</a:t>
                      </a:r>
                    </a:p>
                  </a:txBody>
                  <a:tcPr/>
                </a:tc>
                <a:tc>
                  <a:txBody>
                    <a:bodyPr/>
                    <a:lstStyle/>
                    <a:p>
                      <a:r>
                        <a:t>R-MMU-8957275|Post-translational protein phosphorylation|-6.8;R-MMU-381426|Regulation of Insulin-like Growth Factor (IGF) transport and uptake by Insulin-like Growth Factor Binding Proteins (IGFBPs)|-6.7</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