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147 identifiers, 147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2079507"/>
            <a:ext cx="10911535" cy="4292556"/>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219278" y="1665465"/>
            <a:ext cx="5753138"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646753" y="1665465"/>
            <a:ext cx="4898189"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3802896" y="1665465"/>
            <a:ext cx="4585903"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167629" y="1665465"/>
            <a:ext cx="5856437"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Geneid</a:t>
                      </a:r>
                    </a:p>
                  </a:txBody>
                  <a:tcPr/>
                </a:tc>
                <a:tc>
                  <a:txBody>
                    <a:bodyPr/>
                    <a:lstStyle/>
                    <a:p>
                      <a:r>
                        <a:t>GO:0060326|cell chemotaxis|-7.0;GO:0030335|positive regulation of cell migration|-6.7;GO:0030036|actin cytoskeleton organization|-6.6</a:t>
                      </a:r>
                    </a:p>
                  </a:txBody>
                  <a:tcPr/>
                </a:tc>
              </a:tr>
              <a:tr h="1280160">
                <a:tc>
                  <a:txBody>
                    <a:bodyPr/>
                    <a:lstStyle/>
                    <a:p>
                      <a:r>
                        <a:t>Geneid_MCODE_ALL</a:t>
                      </a:r>
                    </a:p>
                  </a:txBody>
                  <a:tcPr/>
                </a:tc>
                <a:tc>
                  <a:txBody>
                    <a:bodyPr/>
                    <a:lstStyle/>
                    <a:p>
                      <a:r>
                        <a:t>WP2292|Chemokine signaling pathway|-9.5;ko04062|Chemokine signaling pathway|-9.5;mmu04062|Chemokine signaling pathway|-9.4</a:t>
                      </a:r>
                    </a:p>
                  </a:txBody>
                  <a:tcPr/>
                </a:tc>
              </a:tr>
              <a:tr h="1280160">
                <a:tc>
                  <a:txBody>
                    <a:bodyPr/>
                    <a:lstStyle/>
                    <a:p>
                      <a:r>
                        <a:t>Geneid_SUB1_MCODE_1</a:t>
                      </a:r>
                    </a:p>
                  </a:txBody>
                  <a:tcPr/>
                </a:tc>
                <a:tc>
                  <a:txBody>
                    <a:bodyPr/>
                    <a:lstStyle/>
                    <a:p>
                      <a:r>
                        <a:t>WP2292|Chemokine signaling pathway|-9.5;ko04062|Chemokine signaling pathway|-9.5;mmu04062|Chemokine signaling pathway|-9.4</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