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220 identifiers, 220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723138"/>
            <a:ext cx="10911535" cy="3005295"/>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778340" y="1665465"/>
            <a:ext cx="663501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778340" y="1665465"/>
            <a:ext cx="663501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770812" y="1665465"/>
            <a:ext cx="4650071"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1837203" y="1665465"/>
            <a:ext cx="8517288"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GO:0120031|plasma membrane bounded cell projection assembly|-5.5;GO:0032534|regulation of microvillus assembly|-5.4;GO:0030031|cell projection assembly|-5.4</a:t>
                      </a:r>
                    </a:p>
                  </a:txBody>
                  <a:tcPr/>
                </a:tc>
              </a:tr>
              <a:tr h="1024128">
                <a:tc>
                  <a:txBody>
                    <a:bodyPr/>
                    <a:lstStyle/>
                    <a:p>
                      <a:r>
                        <a:t>Geneid_MCODE_ALL</a:t>
                      </a:r>
                    </a:p>
                  </a:txBody>
                  <a:tcPr/>
                </a:tc>
                <a:tc>
                  <a:txBody>
                    <a:bodyPr/>
                    <a:lstStyle/>
                    <a:p>
                      <a:r>
                        <a:t>GO:0097529|myeloid leukocyte migration|-11.4;GO:0050900|leukocyte migration|-9.6;GO:0030595|leukocyte chemotaxis|-9.5</a:t>
                      </a:r>
                    </a:p>
                  </a:txBody>
                  <a:tcPr/>
                </a:tc>
              </a:tr>
              <a:tr h="1024128">
                <a:tc>
                  <a:txBody>
                    <a:bodyPr/>
                    <a:lstStyle/>
                    <a:p>
                      <a:r>
                        <a:t>Geneid_SUB1_MCODE_1</a:t>
                      </a:r>
                    </a:p>
                  </a:txBody>
                  <a:tcPr/>
                </a:tc>
                <a:tc>
                  <a:txBody>
                    <a:bodyPr/>
                    <a:lstStyle/>
                    <a:p>
                      <a:r>
                        <a:t>GO:0030036|actin cytoskeleton organization|-5.5;GO:0007015|actin filament organization|-4.8;GO:0008154|actin polymerization or depolymerization|-4.2</a:t>
                      </a:r>
                    </a:p>
                  </a:txBody>
                  <a:tcPr/>
                </a:tc>
              </a:tr>
              <a:tr h="1024128">
                <a:tc>
                  <a:txBody>
                    <a:bodyPr/>
                    <a:lstStyle/>
                    <a:p>
                      <a:r>
                        <a:t>Geneid_SUB1_MCODE_2</a:t>
                      </a:r>
                    </a:p>
                  </a:txBody>
                  <a:tcPr/>
                </a:tc>
                <a:tc>
                  <a:txBody>
                    <a:bodyPr/>
                    <a:lstStyle/>
                    <a:p>
                      <a:r>
                        <a:t>GO:0097529|myeloid leukocyte migration|-11.8;R-MMU-418594|G alpha (i) signalling events|-11.3;R-MMU-373076|Class A/1 (Rhodopsin-like receptors)|-11.0</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