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769 identifiers, 769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58403"/>
            <a:ext cx="10911535" cy="4734765"/>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298104" y="1665465"/>
            <a:ext cx="5595486"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298104" y="1665465"/>
            <a:ext cx="5595486"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092765" y="1665465"/>
            <a:ext cx="600616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843536" y="1665465"/>
            <a:ext cx="4504623"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57064"/>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41376">
                <a:tc>
                  <a:txBody>
                    <a:bodyPr/>
                    <a:lstStyle/>
                    <a:p>
                      <a:r>
                        <a:t>Geneid</a:t>
                      </a:r>
                    </a:p>
                  </a:txBody>
                  <a:tcPr/>
                </a:tc>
                <a:tc>
                  <a:txBody>
                    <a:bodyPr/>
                    <a:lstStyle/>
                    <a:p>
                      <a:r>
                        <a:t>GO:0030155|regulation of cell adhesion|-22.9;GO:0001817|regulation of cytokine production|-22.7;GO:0050865|regulation of cell activation|-22.3</a:t>
                      </a:r>
                    </a:p>
                  </a:txBody>
                  <a:tcPr/>
                </a:tc>
              </a:tr>
              <a:tr h="341376">
                <a:tc>
                  <a:txBody>
                    <a:bodyPr/>
                    <a:lstStyle/>
                    <a:p>
                      <a:r>
                        <a:t>Geneid_MCODE_ALL</a:t>
                      </a:r>
                    </a:p>
                  </a:txBody>
                  <a:tcPr/>
                </a:tc>
                <a:tc>
                  <a:txBody>
                    <a:bodyPr/>
                    <a:lstStyle/>
                    <a:p>
                      <a:r>
                        <a:t>GO:0030155|regulation of cell adhesion|-18.7;GO:0045785|positive regulation of cell adhesion|-18.2;GO:0050900|leukocyte migration|-15.5</a:t>
                      </a:r>
                    </a:p>
                  </a:txBody>
                  <a:tcPr/>
                </a:tc>
              </a:tr>
              <a:tr h="341376">
                <a:tc>
                  <a:txBody>
                    <a:bodyPr/>
                    <a:lstStyle/>
                    <a:p>
                      <a:r>
                        <a:t>Geneid_SUB1_MCODE_1</a:t>
                      </a:r>
                    </a:p>
                  </a:txBody>
                  <a:tcPr/>
                </a:tc>
                <a:tc>
                  <a:txBody>
                    <a:bodyPr/>
                    <a:lstStyle/>
                    <a:p>
                      <a:r>
                        <a:t>R-MMU-6798695|Neutrophil degranulation|-9.2;ko05205|Proteoglycans in cancer|-8.7;mmu05205|Proteoglycans in cancer|-8.6</a:t>
                      </a:r>
                    </a:p>
                  </a:txBody>
                  <a:tcPr/>
                </a:tc>
              </a:tr>
              <a:tr h="341376">
                <a:tc>
                  <a:txBody>
                    <a:bodyPr/>
                    <a:lstStyle/>
                    <a:p>
                      <a:r>
                        <a:t>Geneid_SUB1_MCODE_2</a:t>
                      </a:r>
                    </a:p>
                  </a:txBody>
                  <a:tcPr/>
                </a:tc>
                <a:tc>
                  <a:txBody>
                    <a:bodyPr/>
                    <a:lstStyle/>
                    <a:p>
                      <a:r>
                        <a:t>mmu01524|Platinum drug resistance|-7.7;ko01524|Platinum drug resistance|-7.7;ko00480|Glutathione metabolism|-6.3</a:t>
                      </a:r>
                    </a:p>
                  </a:txBody>
                  <a:tcPr/>
                </a:tc>
              </a:tr>
              <a:tr h="341376">
                <a:tc>
                  <a:txBody>
                    <a:bodyPr/>
                    <a:lstStyle/>
                    <a:p>
                      <a:r>
                        <a:t>Geneid_SUB1_MCODE_3</a:t>
                      </a:r>
                    </a:p>
                  </a:txBody>
                  <a:tcPr/>
                </a:tc>
                <a:tc>
                  <a:txBody>
                    <a:bodyPr/>
                    <a:lstStyle/>
                    <a:p>
                      <a:r>
                        <a:t>R-MMU-418594|G alpha (i) signalling events|-27.2;R-MMU-500792|GPCR ligand binding|-24.9;R-MMU-373076|Class A/1 (Rhodopsin-like receptors)|-23.8</a:t>
                      </a:r>
                    </a:p>
                  </a:txBody>
                  <a:tcPr/>
                </a:tc>
              </a:tr>
              <a:tr h="341376">
                <a:tc>
                  <a:txBody>
                    <a:bodyPr/>
                    <a:lstStyle/>
                    <a:p>
                      <a:r>
                        <a:t>Geneid_SUB1_MCODE_4</a:t>
                      </a:r>
                    </a:p>
                  </a:txBody>
                  <a:tcPr/>
                </a:tc>
                <a:tc>
                  <a:txBody>
                    <a:bodyPr/>
                    <a:lstStyle/>
                    <a:p>
                      <a:r>
                        <a:t>GO:0070269|pyroptosis|-10.6;ko04621|NOD-like receptor signaling pathway|-8.9;mmu04621|NOD-like receptor signaling pathway|-8.9</a:t>
                      </a:r>
                    </a:p>
                  </a:txBody>
                  <a:tcPr/>
                </a:tc>
              </a:tr>
              <a:tr h="341376">
                <a:tc>
                  <a:txBody>
                    <a:bodyPr/>
                    <a:lstStyle/>
                    <a:p>
                      <a:r>
                        <a:t>Geneid_SUB1_MCODE_5</a:t>
                      </a:r>
                    </a:p>
                  </a:txBody>
                  <a:tcPr/>
                </a:tc>
                <a:tc>
                  <a:txBody>
                    <a:bodyPr/>
                    <a:lstStyle/>
                    <a:p>
                      <a:r>
                        <a:t>ko04514|Cell adhesion molecules (CAMs)|-14.5;mmu04514|Cell adhesion molecules (CAMs)|-14.5;GO:0007229|integrin-mediated signaling pathway|-13.9</a:t>
                      </a:r>
                    </a:p>
                  </a:txBody>
                  <a:tcPr/>
                </a:tc>
              </a:tr>
              <a:tr h="341376">
                <a:tc>
                  <a:txBody>
                    <a:bodyPr/>
                    <a:lstStyle/>
                    <a:p>
                      <a:r>
                        <a:t>Geneid_SUB1_MCODE_6</a:t>
                      </a:r>
                    </a:p>
                  </a:txBody>
                  <a:tcPr/>
                </a:tc>
                <a:tc>
                  <a:txBody>
                    <a:bodyPr/>
                    <a:lstStyle/>
                    <a:p>
                      <a:r>
                        <a:t>GO:0000226|microtubule cytoskeleton organization|-6.5;GO:0007051|spindle organization|-5.7;GO:0051225|spindle assembly|-4.6</a:t>
                      </a:r>
                    </a:p>
                  </a:txBody>
                  <a:tcPr/>
                </a:tc>
              </a:tr>
              <a:tr h="341376">
                <a:tc>
                  <a:txBody>
                    <a:bodyPr/>
                    <a:lstStyle/>
                    <a:p>
                      <a:r>
                        <a:t>Geneid_SUB1_MCODE_7</a:t>
                      </a:r>
                    </a:p>
                  </a:txBody>
                  <a:tcPr/>
                </a:tc>
                <a:tc>
                  <a:txBody>
                    <a:bodyPr/>
                    <a:lstStyle/>
                    <a:p>
                      <a:r>
                        <a:t>R-MMU-8957275|Post-translational protein phosphorylation|-8.7;R-MMU-418555|G alpha (s) signalling events|-8.6;R-MMU-381426|Regulation of Insulin-like Growth Factor (IGF) transport and uptake by Insulin-like Growth Factor Binding Proteins (IGFBPs)|-8.5</a:t>
                      </a:r>
                    </a:p>
                  </a:txBody>
                  <a:tcPr/>
                </a:tc>
              </a:tr>
              <a:tr h="341376">
                <a:tc>
                  <a:txBody>
                    <a:bodyPr/>
                    <a:lstStyle/>
                    <a:p>
                      <a:r>
                        <a:t>Geneid_SUB1_MCODE_8</a:t>
                      </a:r>
                    </a:p>
                  </a:txBody>
                  <a:tcPr/>
                </a:tc>
                <a:tc>
                  <a:txBody>
                    <a:bodyPr/>
                    <a:lstStyle/>
                    <a:p>
                      <a:r>
                        <a:t>R-MMU-163125|Post-translational modification: synthesis of GPI-anchored proteins|-11.8</a:t>
                      </a:r>
                    </a:p>
                  </a:txBody>
                  <a:tcPr/>
                </a:tc>
              </a:tr>
              <a:tr h="341376">
                <a:tc>
                  <a:txBody>
                    <a:bodyPr/>
                    <a:lstStyle/>
                    <a:p>
                      <a:r>
                        <a:t>Geneid_SUB1_MCODE_9</a:t>
                      </a:r>
                    </a:p>
                  </a:txBody>
                  <a:tcPr/>
                </a:tc>
                <a:tc>
                  <a:txBody>
                    <a:bodyPr/>
                    <a:lstStyle/>
                    <a:p>
                      <a:r>
                        <a:t>ko04650|Natural killer cell mediated cytotoxicity|-5.7;mmu04650|Natural killer cell mediated cytotoxicity|-5.6;GO:1903532|positive regulation of secretion by cell|-4.3</a:t>
                      </a:r>
                    </a:p>
                  </a:txBody>
                  <a:tcPr/>
                </a:tc>
              </a:tr>
              <a:tr h="341376">
                <a:tc>
                  <a:txBody>
                    <a:bodyPr/>
                    <a:lstStyle/>
                    <a:p>
                      <a:r>
                        <a:t>Geneid_SUB1_MCODE_10</a:t>
                      </a:r>
                    </a:p>
                  </a:txBody>
                  <a:tcPr/>
                </a:tc>
                <a:tc>
                  <a:txBody>
                    <a:bodyPr/>
                    <a:lstStyle/>
                    <a:p>
                      <a:r>
                        <a:t>R-MMU-6798695|Neutrophil degranulation|-4.2</a:t>
                      </a:r>
                    </a:p>
                  </a:txBody>
                  <a:tcPr/>
                </a:tc>
              </a:tr>
              <a:tr h="341376">
                <a:tc>
                  <a:txBody>
                    <a:bodyPr/>
                    <a:lstStyle/>
                    <a:p>
                      <a:r>
                        <a:t>Geneid_SUB1_MCODE_11</a:t>
                      </a:r>
                    </a:p>
                  </a:txBody>
                  <a:tcPr/>
                </a:tc>
                <a:tc>
                  <a:txBody>
                    <a:bodyPr/>
                    <a:lstStyle/>
                    <a:p>
                      <a:r>
                        <a:t>R-MMU-399956|CRMPs in Sema3A signaling|-9.5;R-MMU-373755|Semaphorin interactions|-7.9;R-MMU-422475|Axon guidance|-5.7</a:t>
                      </a:r>
                    </a:p>
                  </a:txBody>
                  <a:tcPr/>
                </a:tc>
              </a:tr>
              <a:tr h="341376">
                <a:tc>
                  <a:txBody>
                    <a:bodyPr/>
                    <a:lstStyle/>
                    <a:p>
                      <a:r>
                        <a:t>Geneid_SUB1_MCODE_12</a:t>
                      </a:r>
                    </a:p>
                  </a:txBody>
                  <a:tcPr/>
                </a:tc>
                <a:tc>
                  <a:txBody>
                    <a:bodyPr/>
                    <a:lstStyle/>
                    <a:p>
                      <a:r>
                        <a:t>R-MMU-5676594|TNF receptor superfamily (TNFSF) members mediating non-canonical NF-kB pathway|-9.3;R-MMU-5668541|TNFR2 non-canonical NF-kB pathway|-7.0;ko04064|NF-kappa B signaling pathway|-7.0</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