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Nov 16, 2021</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253 identifiers, 253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850989"/>
            <a:ext cx="10911535" cy="4749593"/>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698087" y="1665465"/>
            <a:ext cx="4795520"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847814" y="1665465"/>
            <a:ext cx="4496067"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Geneid_PPIColorByCluster.png"/>
          <p:cNvPicPr>
            <a:picLocks noChangeAspect="1"/>
          </p:cNvPicPr>
          <p:nvPr/>
        </p:nvPicPr>
        <p:blipFill>
          <a:blip r:embed="rId3"/>
          <a:stretch>
            <a:fillRect/>
          </a:stretch>
        </p:blipFill>
        <p:spPr>
          <a:xfrm>
            <a:off x="2953734" y="1665465"/>
            <a:ext cx="628422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Geneid_MCODE_ALL_PPIColorByCluster.png"/>
          <p:cNvPicPr>
            <a:picLocks noChangeAspect="1"/>
          </p:cNvPicPr>
          <p:nvPr/>
        </p:nvPicPr>
        <p:blipFill>
          <a:blip r:embed="rId3"/>
          <a:stretch>
            <a:fillRect/>
          </a:stretch>
        </p:blipFill>
        <p:spPr>
          <a:xfrm>
            <a:off x="3394357" y="1665465"/>
            <a:ext cx="5402981"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Geneid</a:t>
                      </a:r>
                    </a:p>
                  </a:txBody>
                  <a:tcPr/>
                </a:tc>
                <a:tc>
                  <a:txBody>
                    <a:bodyPr/>
                    <a:lstStyle/>
                    <a:p>
                      <a:r>
                        <a:t>GO:0030155|regulation of cell adhesion|-7.9;GO:0042330|taxis|-7.1;WP85|Focal adhesion|-6.6</a:t>
                      </a:r>
                    </a:p>
                  </a:txBody>
                  <a:tcPr/>
                </a:tc>
              </a:tr>
              <a:tr h="731520">
                <a:tc>
                  <a:txBody>
                    <a:bodyPr/>
                    <a:lstStyle/>
                    <a:p>
                      <a:r>
                        <a:t>Geneid_MCODE_ALL</a:t>
                      </a:r>
                    </a:p>
                  </a:txBody>
                  <a:tcPr/>
                </a:tc>
                <a:tc>
                  <a:txBody>
                    <a:bodyPr/>
                    <a:lstStyle/>
                    <a:p>
                      <a:r>
                        <a:t>R-MMU-372790|Signaling by GPCR|-8.3;R-MMU-388396|GPCR downstream signalling|-7.4;GO:0006935|chemotaxis|-6.9</a:t>
                      </a:r>
                    </a:p>
                  </a:txBody>
                  <a:tcPr/>
                </a:tc>
              </a:tr>
              <a:tr h="731520">
                <a:tc>
                  <a:txBody>
                    <a:bodyPr/>
                    <a:lstStyle/>
                    <a:p>
                      <a:r>
                        <a:t>Geneid_SUB1_MCODE_1</a:t>
                      </a:r>
                    </a:p>
                  </a:txBody>
                  <a:tcPr/>
                </a:tc>
                <a:tc>
                  <a:txBody>
                    <a:bodyPr/>
                    <a:lstStyle/>
                    <a:p>
                      <a:r>
                        <a:t>R-MMU-8957275|Post-translational protein phosphorylation|-5.8;R-MMU-381426|Regulation of Insulin-like Growth Factor (IGF) transport and uptake by Insulin-like Growth Factor Binding Proteins (IGFBPs)|-5.7;R-MMU-1280218|Adaptive Immune System|-5.2</a:t>
                      </a:r>
                    </a:p>
                  </a:txBody>
                  <a:tcPr/>
                </a:tc>
              </a:tr>
              <a:tr h="731520">
                <a:tc>
                  <a:txBody>
                    <a:bodyPr/>
                    <a:lstStyle/>
                    <a:p>
                      <a:r>
                        <a:t>Geneid_SUB1_MCODE_2</a:t>
                      </a:r>
                    </a:p>
                  </a:txBody>
                  <a:tcPr/>
                </a:tc>
                <a:tc>
                  <a:txBody>
                    <a:bodyPr/>
                    <a:lstStyle/>
                    <a:p>
                      <a:r>
                        <a:t>R-MMU-500792|GPCR ligand binding|-10.4;R-MMU-372790|Signaling by GPCR|-9.3;R-MMU-380108|Chemokine receptors bind chemokines|-9.2</a:t>
                      </a:r>
                    </a:p>
                  </a:txBody>
                  <a:tcPr/>
                </a:tc>
              </a:tr>
              <a:tr h="731520">
                <a:tc>
                  <a:txBody>
                    <a:bodyPr/>
                    <a:lstStyle/>
                    <a:p>
                      <a:r>
                        <a:t>Geneid_SUB1_MCODE_3</a:t>
                      </a:r>
                    </a:p>
                  </a:txBody>
                  <a:tcPr/>
                </a:tc>
                <a:tc>
                  <a:txBody>
                    <a:bodyPr/>
                    <a:lstStyle/>
                    <a:p>
                      <a:r>
                        <a:t>R-MMU-6798695|Neutrophil degranulation|-3.9</a:t>
                      </a:r>
                    </a:p>
                  </a:txBody>
                  <a:tcPr/>
                </a:tc>
              </a:tr>
              <a:tr h="731520">
                <a:tc>
                  <a:txBody>
                    <a:bodyPr/>
                    <a:lstStyle/>
                    <a:p>
                      <a:r>
                        <a:t>Geneid_SUB1_MCODE_4</a:t>
                      </a:r>
                    </a:p>
                  </a:txBody>
                  <a:tcPr/>
                </a:tc>
                <a:tc>
                  <a:txBody>
                    <a:bodyPr/>
                    <a:lstStyle/>
                    <a:p>
                      <a:r>
                        <a:t>GO:0007409|axonogenesis|-4.3;GO:0061564|axon development|-4.2;GO:0048667|cell morphogenesis involved in neuron differentiation|-3.9</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