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433 identifiers, 433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85194"/>
            <a:ext cx="10911535" cy="468118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4137705" y="1665465"/>
            <a:ext cx="3916285"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4137705" y="1665465"/>
            <a:ext cx="3916285"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550500" y="1665465"/>
            <a:ext cx="509069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2397607" y="1665465"/>
            <a:ext cx="739648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86376"/>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12064">
                <a:tc>
                  <a:txBody>
                    <a:bodyPr/>
                    <a:lstStyle/>
                    <a:p>
                      <a:r>
                        <a:t>Geneid</a:t>
                      </a:r>
                    </a:p>
                  </a:txBody>
                  <a:tcPr/>
                </a:tc>
                <a:tc>
                  <a:txBody>
                    <a:bodyPr/>
                    <a:lstStyle/>
                    <a:p>
                      <a:r>
                        <a:t>GO:0030155|regulation of cell adhesion|-12.8;GO:0042110|T cell activation|-11.8;GO:0050863|regulation of T cell activation|-11.8</a:t>
                      </a:r>
                    </a:p>
                  </a:txBody>
                  <a:tcPr/>
                </a:tc>
              </a:tr>
              <a:tr h="512064">
                <a:tc>
                  <a:txBody>
                    <a:bodyPr/>
                    <a:lstStyle/>
                    <a:p>
                      <a:r>
                        <a:t>Geneid_MCODE_ALL</a:t>
                      </a:r>
                    </a:p>
                  </a:txBody>
                  <a:tcPr/>
                </a:tc>
                <a:tc>
                  <a:txBody>
                    <a:bodyPr/>
                    <a:lstStyle/>
                    <a:p>
                      <a:r>
                        <a:t>R-MMU-399956|CRMPs in Sema3A signaling|-9.6;GO:0030155|regulation of cell adhesion|-9.5;GO:0031589|cell-substrate adhesion|-8.9</a:t>
                      </a:r>
                    </a:p>
                  </a:txBody>
                  <a:tcPr/>
                </a:tc>
              </a:tr>
              <a:tr h="512064">
                <a:tc>
                  <a:txBody>
                    <a:bodyPr/>
                    <a:lstStyle/>
                    <a:p>
                      <a:r>
                        <a:t>Geneid_SUB1_MCODE_1</a:t>
                      </a:r>
                    </a:p>
                  </a:txBody>
                  <a:tcPr/>
                </a:tc>
                <a:tc>
                  <a:txBody>
                    <a:bodyPr/>
                    <a:lstStyle/>
                    <a:p>
                      <a:r>
                        <a:t>GO:0042093|T-helper cell differentiation|-7.0;GO:0002294|CD4-positive, alpha-beta T cell differentiation involved in immune response|-7.0;GO:0002293|alpha-beta T cell differentiation involved in immune response|-7.0</a:t>
                      </a:r>
                    </a:p>
                  </a:txBody>
                  <a:tcPr/>
                </a:tc>
              </a:tr>
              <a:tr h="512064">
                <a:tc>
                  <a:txBody>
                    <a:bodyPr/>
                    <a:lstStyle/>
                    <a:p>
                      <a:r>
                        <a:t>Geneid_SUB1_MCODE_2</a:t>
                      </a:r>
                    </a:p>
                  </a:txBody>
                  <a:tcPr/>
                </a:tc>
                <a:tc>
                  <a:txBody>
                    <a:bodyPr/>
                    <a:lstStyle/>
                    <a:p>
                      <a:r>
                        <a:t>R-MMU-399956|CRMPs in Sema3A signaling|-13.3;GO:0007229|integrin-mediated signaling pathway|-11.4;R-MMU-399955|SEMA3A-Plexin repulsion signaling by inhibiting Integrin adhesion|-11.0</a:t>
                      </a:r>
                    </a:p>
                  </a:txBody>
                  <a:tcPr/>
                </a:tc>
              </a:tr>
              <a:tr h="512064">
                <a:tc>
                  <a:txBody>
                    <a:bodyPr/>
                    <a:lstStyle/>
                    <a:p>
                      <a:r>
                        <a:t>Geneid_SUB1_MCODE_3</a:t>
                      </a:r>
                    </a:p>
                  </a:txBody>
                  <a:tcPr/>
                </a:tc>
                <a:tc>
                  <a:txBody>
                    <a:bodyPr/>
                    <a:lstStyle/>
                    <a:p>
                      <a:r>
                        <a:t>R-MMU-418594|G alpha (i) signalling events|-15.1;R-MMU-500792|GPCR ligand binding|-13.9;R-MMU-375276|Peptide ligand-binding receptors|-13.5</a:t>
                      </a:r>
                    </a:p>
                  </a:txBody>
                  <a:tcPr/>
                </a:tc>
              </a:tr>
              <a:tr h="512064">
                <a:tc>
                  <a:txBody>
                    <a:bodyPr/>
                    <a:lstStyle/>
                    <a:p>
                      <a:r>
                        <a:t>Geneid_SUB2_MCODE_4</a:t>
                      </a:r>
                    </a:p>
                  </a:txBody>
                  <a:tcPr/>
                </a:tc>
                <a:tc>
                  <a:txBody>
                    <a:bodyPr/>
                    <a:lstStyle/>
                    <a:p>
                      <a:r>
                        <a:t>R-MMU-163125|Post-translational modification: synthesis of GPI-anchored proteins|-14.2</a:t>
                      </a:r>
                    </a:p>
                  </a:txBody>
                  <a:tcPr/>
                </a:tc>
              </a:tr>
              <a:tr h="512064">
                <a:tc>
                  <a:txBody>
                    <a:bodyPr/>
                    <a:lstStyle/>
                    <a:p>
                      <a:r>
                        <a:t>Geneid_SUB1_MCODE_5</a:t>
                      </a:r>
                    </a:p>
                  </a:txBody>
                  <a:tcPr/>
                </a:tc>
                <a:tc>
                  <a:txBody>
                    <a:bodyPr/>
                    <a:lstStyle/>
                    <a:p>
                      <a:r>
                        <a:t>R-MMU-8957275|Post-translational protein phosphorylation|-11.3;R-MMU-381426|Regulation of Insulin-like Growth Factor (IGF) transport and uptake by Insulin-like Growth Factor Binding Proteins (IGFBPs)|-11.2;WP2841|Focal adhesion: PI3K-Akt-mTOR signaling pathway|-4.4</a:t>
                      </a:r>
                    </a:p>
                  </a:txBody>
                  <a:tcPr/>
                </a:tc>
              </a:tr>
              <a:tr h="512064">
                <a:tc>
                  <a:txBody>
                    <a:bodyPr/>
                    <a:lstStyle/>
                    <a:p>
                      <a:r>
                        <a:t>Geneid_SUB1_MCODE_6</a:t>
                      </a:r>
                    </a:p>
                  </a:txBody>
                  <a:tcPr/>
                </a:tc>
                <a:tc>
                  <a:txBody>
                    <a:bodyPr/>
                    <a:lstStyle/>
                    <a:p>
                      <a:r>
                        <a:t>R-MMU-8856828|Clathrin-mediated endocytosis|-11.0;R-MMU-199991|Membrane Trafficking|-7.9;R-MMU-5653656|Vesicle-mediated transport|-7.8</a:t>
                      </a:r>
                    </a:p>
                  </a:txBody>
                  <a:tcPr/>
                </a:tc>
              </a:tr>
              <a:tr h="512064">
                <a:tc>
                  <a:txBody>
                    <a:bodyPr/>
                    <a:lstStyle/>
                    <a:p>
                      <a:r>
                        <a:t>Geneid_SUB3_MCODE_7</a:t>
                      </a:r>
                    </a:p>
                  </a:txBody>
                  <a:tcPr/>
                </a:tc>
                <a:tc>
                  <a:txBody>
                    <a:bodyPr/>
                    <a:lstStyle/>
                    <a:p>
                      <a:r>
                        <a:t>R-MMU-156590|Glutathione conjugation|-8.4;ko00480|Glutathione metabolism|-7.6;mmu00480|Glutathione metabolism|-7.6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