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Nov 16,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103 identifiers, 103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3287224"/>
            <a:ext cx="10911535" cy="1877123"/>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640080" y="2403807"/>
            <a:ext cx="10911535" cy="3643956"/>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640080" y="2403807"/>
            <a:ext cx="10911535" cy="3643956"/>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Geneid_PPIColorByCluster.png"/>
          <p:cNvPicPr>
            <a:picLocks noChangeAspect="1"/>
          </p:cNvPicPr>
          <p:nvPr/>
        </p:nvPicPr>
        <p:blipFill>
          <a:blip r:embed="rId3"/>
          <a:stretch>
            <a:fillRect/>
          </a:stretch>
        </p:blipFill>
        <p:spPr>
          <a:xfrm>
            <a:off x="3338744" y="1665465"/>
            <a:ext cx="5514206"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Geneid_MCODE_ALL_PPIColorByCluster.png"/>
          <p:cNvPicPr>
            <a:picLocks noChangeAspect="1"/>
          </p:cNvPicPr>
          <p:nvPr/>
        </p:nvPicPr>
        <p:blipFill>
          <a:blip r:embed="rId3"/>
          <a:stretch>
            <a:fillRect/>
          </a:stretch>
        </p:blipFill>
        <p:spPr>
          <a:xfrm>
            <a:off x="2910955" y="1665465"/>
            <a:ext cx="6369785"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01828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280160">
                <a:tc>
                  <a:txBody>
                    <a:bodyPr/>
                    <a:lstStyle/>
                    <a:p>
                      <a:r>
                        <a:t>Geneid</a:t>
                      </a:r>
                    </a:p>
                  </a:txBody>
                  <a:tcPr/>
                </a:tc>
                <a:tc>
                  <a:txBody>
                    <a:bodyPr/>
                    <a:lstStyle/>
                    <a:p>
                      <a:r>
                        <a:t>GO:1902105|regulation of leukocyte differentiation|-4.3;GO:0045619|regulation of lymphocyte differentiation|-3.9;GO:1903706|regulation of hemopoiesis|-3.9</a:t>
                      </a:r>
                    </a:p>
                  </a:txBody>
                  <a:tcPr/>
                </a:tc>
              </a:tr>
              <a:tr h="1280160">
                <a:tc>
                  <a:txBody>
                    <a:bodyPr/>
                    <a:lstStyle/>
                    <a:p>
                      <a:r>
                        <a:t>Geneid_MCODE_ALL</a:t>
                      </a:r>
                    </a:p>
                  </a:txBody>
                  <a:tcPr/>
                </a:tc>
                <a:tc>
                  <a:txBody>
                    <a:bodyPr/>
                    <a:lstStyle/>
                    <a:p>
                      <a:r>
                        <a:t>R-MMU-418594|G alpha (i) signalling events|-5.7;R-MMU-500792|GPCR ligand binding|-5.2;R-MMU-388396|GPCR downstream signalling|-4.7</a:t>
                      </a:r>
                    </a:p>
                  </a:txBody>
                  <a:tcPr/>
                </a:tc>
              </a:tr>
              <a:tr h="1280160">
                <a:tc>
                  <a:txBody>
                    <a:bodyPr/>
                    <a:lstStyle/>
                    <a:p>
                      <a:r>
                        <a:t>Geneid_SUB2_MCODE_1</a:t>
                      </a:r>
                    </a:p>
                  </a:txBody>
                  <a:tcPr/>
                </a:tc>
                <a:tc>
                  <a:txBody>
                    <a:bodyPr/>
                    <a:lstStyle/>
                    <a:p>
                      <a:r>
                        <a:t>R-MMU-418594|G alpha (i) signalling events|-5.7;R-MMU-500792|GPCR ligand binding|-5.2;R-MMU-388396|GPCR downstream signalling|-4.7</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