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181 identifiers, 181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57535"/>
            <a:ext cx="10911535" cy="453650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060681" y="1665465"/>
            <a:ext cx="607033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060681" y="1665465"/>
            <a:ext cx="607033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279881" y="1665465"/>
            <a:ext cx="363193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640080" y="2413975"/>
            <a:ext cx="10911535" cy="3623621"/>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GO:0031032|actomyosin structure organization|-7.7;GO:0030036|actin cytoskeleton organization|-6.5;WP512|Id signaling pathway|-5.6</a:t>
                      </a:r>
                    </a:p>
                  </a:txBody>
                  <a:tcPr/>
                </a:tc>
              </a:tr>
              <a:tr h="1024128">
                <a:tc>
                  <a:txBody>
                    <a:bodyPr/>
                    <a:lstStyle/>
                    <a:p>
                      <a:r>
                        <a:t>Geneid_MCODE_ALL</a:t>
                      </a:r>
                    </a:p>
                  </a:txBody>
                  <a:tcPr/>
                </a:tc>
                <a:tc>
                  <a:txBody>
                    <a:bodyPr/>
                    <a:lstStyle/>
                    <a:p>
                      <a:r>
                        <a:t>ko04512|ECM-receptor interaction|-5.5;mmu04512|ECM-receptor interaction|-5.4;ko05146|Amoebiasis|-5.1</a:t>
                      </a:r>
                    </a:p>
                  </a:txBody>
                  <a:tcPr/>
                </a:tc>
              </a:tr>
              <a:tr h="1024128">
                <a:tc>
                  <a:txBody>
                    <a:bodyPr/>
                    <a:lstStyle/>
                    <a:p>
                      <a:r>
                        <a:t>Geneid_SUB1_MCODE_1</a:t>
                      </a:r>
                    </a:p>
                  </a:txBody>
                  <a:tcPr/>
                </a:tc>
                <a:tc>
                  <a:txBody>
                    <a:bodyPr/>
                    <a:lstStyle/>
                    <a:p>
                      <a:r>
                        <a:t>R-MMU-416476|G alpha (q) signalling events|-5.5;GO:0007204|positive regulation of cytosolic calcium ion concentration|-4.7;GO:0051480|regulation of cytosolic calcium ion concentration|-4.6</a:t>
                      </a:r>
                    </a:p>
                  </a:txBody>
                  <a:tcPr/>
                </a:tc>
              </a:tr>
              <a:tr h="1024128">
                <a:tc>
                  <a:txBody>
                    <a:bodyPr/>
                    <a:lstStyle/>
                    <a:p>
                      <a:r>
                        <a:t>Geneid_SUB1_MCODE_2</a:t>
                      </a:r>
                    </a:p>
                  </a:txBody>
                  <a:tcPr/>
                </a:tc>
                <a:tc>
                  <a:txBody>
                    <a:bodyPr/>
                    <a:lstStyle/>
                    <a:p>
                      <a:r>
                        <a:t>ko04512|ECM-receptor interaction|-6.6;mmu04512|ECM-receptor interaction|-6.6;WP85|Focal adhesion|-5.5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