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Nov 16,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212 identifiers, 212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2103533"/>
            <a:ext cx="10911535" cy="4244505"/>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2846786" y="1665465"/>
            <a:ext cx="6498122"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2846786" y="1665465"/>
            <a:ext cx="6498122"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Geneid_PPIColorByCluster.png"/>
          <p:cNvPicPr>
            <a:picLocks noChangeAspect="1"/>
          </p:cNvPicPr>
          <p:nvPr/>
        </p:nvPicPr>
        <p:blipFill>
          <a:blip r:embed="rId3"/>
          <a:stretch>
            <a:fillRect/>
          </a:stretch>
        </p:blipFill>
        <p:spPr>
          <a:xfrm>
            <a:off x="4696976" y="1665465"/>
            <a:ext cx="2797743"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Geneid_MCODE_ALL_PPIColorByCluster.png"/>
          <p:cNvPicPr>
            <a:picLocks noChangeAspect="1"/>
          </p:cNvPicPr>
          <p:nvPr/>
        </p:nvPicPr>
        <p:blipFill>
          <a:blip r:embed="rId3"/>
          <a:stretch>
            <a:fillRect/>
          </a:stretch>
        </p:blipFill>
        <p:spPr>
          <a:xfrm>
            <a:off x="640080" y="2605120"/>
            <a:ext cx="10911535" cy="3241331"/>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274312"/>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024128">
                <a:tc>
                  <a:txBody>
                    <a:bodyPr/>
                    <a:lstStyle/>
                    <a:p>
                      <a:r>
                        <a:t>Geneid</a:t>
                      </a:r>
                    </a:p>
                  </a:txBody>
                  <a:tcPr/>
                </a:tc>
                <a:tc>
                  <a:txBody>
                    <a:bodyPr/>
                    <a:lstStyle/>
                    <a:p>
                      <a:r>
                        <a:t>GO:1903131|mononuclear cell differentiation|-10.2;GO:0002521|leukocyte differentiation|-8.6;GO:0030098|lymphocyte differentiation|-8.6</a:t>
                      </a:r>
                    </a:p>
                  </a:txBody>
                  <a:tcPr/>
                </a:tc>
              </a:tr>
              <a:tr h="1024128">
                <a:tc>
                  <a:txBody>
                    <a:bodyPr/>
                    <a:lstStyle/>
                    <a:p>
                      <a:r>
                        <a:t>Geneid_MCODE_ALL</a:t>
                      </a:r>
                    </a:p>
                  </a:txBody>
                  <a:tcPr/>
                </a:tc>
                <a:tc>
                  <a:txBody>
                    <a:bodyPr/>
                    <a:lstStyle/>
                    <a:p>
                      <a:r>
                        <a:t>R-MMU-388396|GPCR downstream signalling|-13.3;R-MMU-372790|Signaling by GPCR|-13.1;R-MMU-418594|G alpha (i) signalling events|-12.0</a:t>
                      </a:r>
                    </a:p>
                  </a:txBody>
                  <a:tcPr/>
                </a:tc>
              </a:tr>
              <a:tr h="1024128">
                <a:tc>
                  <a:txBody>
                    <a:bodyPr/>
                    <a:lstStyle/>
                    <a:p>
                      <a:r>
                        <a:t>Geneid_SUB2_MCODE_1</a:t>
                      </a:r>
                    </a:p>
                  </a:txBody>
                  <a:tcPr/>
                </a:tc>
                <a:tc>
                  <a:txBody>
                    <a:bodyPr/>
                    <a:lstStyle/>
                    <a:p>
                      <a:r>
                        <a:t>R-MMU-418594|G alpha (i) signalling events|-13.2;R-MMU-500792|GPCR ligand binding|-12.1;R-MMU-388396|GPCR downstream signalling|-11.0</a:t>
                      </a:r>
                    </a:p>
                  </a:txBody>
                  <a:tcPr/>
                </a:tc>
              </a:tr>
              <a:tr h="1024128">
                <a:tc>
                  <a:txBody>
                    <a:bodyPr/>
                    <a:lstStyle/>
                    <a:p>
                      <a:r>
                        <a:t>Geneid_SUB6_MCODE_2</a:t>
                      </a:r>
                    </a:p>
                  </a:txBody>
                  <a:tcPr/>
                </a:tc>
                <a:tc>
                  <a:txBody>
                    <a:bodyPr/>
                    <a:lstStyle/>
                    <a:p>
                      <a:r>
                        <a:t>WP2185|Purine metabolism|-6.2;ko00230|Purine metabolism|-6.2;mmu00230|Purine metabolism|-6.2</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