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429 identifiers, 429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16994"/>
            <a:ext cx="10911535" cy="441758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70829" y="1665465"/>
            <a:ext cx="545003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811452" y="1665465"/>
            <a:ext cx="456879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813591" y="1665465"/>
            <a:ext cx="456451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479915" y="1665465"/>
            <a:ext cx="523186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832928"/>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65512">
                <a:tc>
                  <a:txBody>
                    <a:bodyPr/>
                    <a:lstStyle/>
                    <a:p>
                      <a:r>
                        <a:t>Geneid</a:t>
                      </a:r>
                    </a:p>
                  </a:txBody>
                  <a:tcPr/>
                </a:tc>
                <a:tc>
                  <a:txBody>
                    <a:bodyPr/>
                    <a:lstStyle/>
                    <a:p>
                      <a:r>
                        <a:t>GO:0050863|regulation of T cell activation|-7.9;GO:0006935|chemotaxis|-7.7;GO:0001817|regulation of cytokine production|-7.7</a:t>
                      </a:r>
                    </a:p>
                  </a:txBody>
                  <a:tcPr/>
                </a:tc>
              </a:tr>
              <a:tr h="465512">
                <a:tc>
                  <a:txBody>
                    <a:bodyPr/>
                    <a:lstStyle/>
                    <a:p>
                      <a:r>
                        <a:t>Geneid_MCODE_ALL</a:t>
                      </a:r>
                    </a:p>
                  </a:txBody>
                  <a:tcPr/>
                </a:tc>
                <a:tc>
                  <a:txBody>
                    <a:bodyPr/>
                    <a:lstStyle/>
                    <a:p>
                      <a:r>
                        <a:t>GO:0006935|chemotaxis|-10.8;GO:0042330|taxis|-10.7;R-MMU-399956|CRMPs in Sema3A signaling|-7.3</a:t>
                      </a:r>
                    </a:p>
                  </a:txBody>
                  <a:tcPr/>
                </a:tc>
              </a:tr>
              <a:tr h="465512">
                <a:tc>
                  <a:txBody>
                    <a:bodyPr/>
                    <a:lstStyle/>
                    <a:p>
                      <a:r>
                        <a:t>Geneid_SUB1_MCODE_1</a:t>
                      </a:r>
                    </a:p>
                  </a:txBody>
                  <a:tcPr/>
                </a:tc>
                <a:tc>
                  <a:txBody>
                    <a:bodyPr/>
                    <a:lstStyle/>
                    <a:p>
                      <a:r>
                        <a:t>GO:0051321|meiotic cell cycle|-5.0;ko05321|Inflammatory bowel disease (IBD)|-4.7;mmu05321|Inflammatory bowel disease (IBD)|-4.7</a:t>
                      </a:r>
                    </a:p>
                  </a:txBody>
                  <a:tcPr/>
                </a:tc>
              </a:tr>
              <a:tr h="465512">
                <a:tc>
                  <a:txBody>
                    <a:bodyPr/>
                    <a:lstStyle/>
                    <a:p>
                      <a:r>
                        <a:t>Geneid_SUB1_MCODE_2</a:t>
                      </a:r>
                    </a:p>
                  </a:txBody>
                  <a:tcPr/>
                </a:tc>
                <a:tc>
                  <a:txBody>
                    <a:bodyPr/>
                    <a:lstStyle/>
                    <a:p>
                      <a:r>
                        <a:t>R-MMU-418594|G alpha (i) signalling events|-13.2;R-MMU-500792|GPCR ligand binding|-12.1;R-MMU-388396|GPCR downstream signalling|-11.0</a:t>
                      </a:r>
                    </a:p>
                  </a:txBody>
                  <a:tcPr/>
                </a:tc>
              </a:tr>
              <a:tr h="465512">
                <a:tc>
                  <a:txBody>
                    <a:bodyPr/>
                    <a:lstStyle/>
                    <a:p>
                      <a:r>
                        <a:t>Geneid_SUB2_MCODE_3</a:t>
                      </a:r>
                    </a:p>
                  </a:txBody>
                  <a:tcPr/>
                </a:tc>
                <a:tc>
                  <a:txBody>
                    <a:bodyPr/>
                    <a:lstStyle/>
                    <a:p>
                      <a:r>
                        <a:t>R-MMU-163125|Post-translational modification: synthesis of GPI-anchored proteins|-14.2</a:t>
                      </a:r>
                    </a:p>
                  </a:txBody>
                  <a:tcPr/>
                </a:tc>
              </a:tr>
              <a:tr h="465512">
                <a:tc>
                  <a:txBody>
                    <a:bodyPr/>
                    <a:lstStyle/>
                    <a:p>
                      <a:r>
                        <a:t>Geneid_SUB1_MCODE_4</a:t>
                      </a:r>
                    </a:p>
                  </a:txBody>
                  <a:tcPr/>
                </a:tc>
                <a:tc>
                  <a:txBody>
                    <a:bodyPr/>
                    <a:lstStyle/>
                    <a:p>
                      <a:r>
                        <a:t>R-MMU-8856828|Clathrin-mediated endocytosis|-11.0;R-MMU-199991|Membrane Trafficking|-7.9;R-MMU-5653656|Vesicle-mediated transport|-7.8</a:t>
                      </a:r>
                    </a:p>
                  </a:txBody>
                  <a:tcPr/>
                </a:tc>
              </a:tr>
              <a:tr h="465512">
                <a:tc>
                  <a:txBody>
                    <a:bodyPr/>
                    <a:lstStyle/>
                    <a:p>
                      <a:r>
                        <a:t>Geneid_SUB1_MCODE_5</a:t>
                      </a:r>
                    </a:p>
                  </a:txBody>
                  <a:tcPr/>
                </a:tc>
                <a:tc>
                  <a:txBody>
                    <a:bodyPr/>
                    <a:lstStyle/>
                    <a:p>
                      <a:r>
                        <a:t>R-MMU-8957275|Post-translational protein phosphorylation|-9.0;R-MMU-381426|Regulation of Insulin-like Growth Factor (IGF) transport and uptake by Insulin-like Growth Factor Binding Proteins (IGFBPs)|-9.0;GO:0001503|ossification|-4.5</a:t>
                      </a:r>
                    </a:p>
                  </a:txBody>
                  <a:tcPr/>
                </a:tc>
              </a:tr>
              <a:tr h="465512">
                <a:tc>
                  <a:txBody>
                    <a:bodyPr/>
                    <a:lstStyle/>
                    <a:p>
                      <a:r>
                        <a:t>Geneid_SUB1_MCODE_6</a:t>
                      </a:r>
                    </a:p>
                  </a:txBody>
                  <a:tcPr/>
                </a:tc>
                <a:tc>
                  <a:txBody>
                    <a:bodyPr/>
                    <a:lstStyle/>
                    <a:p>
                      <a:r>
                        <a:t>R-MMU-399956|CRMPs in Sema3A signaling|-12.7;R-MMU-373755|Semaphorin interactions|-10.6;GO:0007411|axon guidance|-7.6</a:t>
                      </a:r>
                    </a:p>
                  </a:txBody>
                  <a:tcPr/>
                </a:tc>
              </a:tr>
              <a:tr h="465512">
                <a:tc>
                  <a:txBody>
                    <a:bodyPr/>
                    <a:lstStyle/>
                    <a:p>
                      <a:r>
                        <a:t>Geneid_SUB1_MCODE_7</a:t>
                      </a:r>
                    </a:p>
                  </a:txBody>
                  <a:tcPr/>
                </a:tc>
                <a:tc>
                  <a:txBody>
                    <a:bodyPr/>
                    <a:lstStyle/>
                    <a:p>
                      <a:r>
                        <a:t>R-MMU-3928665|EPH-ephrin mediated repulsion of cells|-8.4;R-MMU-2682334|EPH-Ephrin signaling|-7.5;ko04360|Axon guidance|-6.2</a:t>
                      </a:r>
                    </a:p>
                  </a:txBody>
                  <a:tcPr/>
                </a:tc>
              </a:tr>
              <a:tr h="465520">
                <a:tc>
                  <a:txBody>
                    <a:bodyPr/>
                    <a:lstStyle/>
                    <a:p>
                      <a:r>
                        <a:t>Geneid_SUB4_MCODE_8</a:t>
                      </a:r>
                    </a:p>
                  </a:txBody>
                  <a:tcPr/>
                </a:tc>
                <a:tc>
                  <a:txBody>
                    <a:bodyPr/>
                    <a:lstStyle/>
                    <a:p>
                      <a:r>
                        <a:t>R-MMU-156590|Glutathione conjugation|-8.4;ko00480|Glutathione metabolism|-7.6;mmu00480|Glutathione metabolism|-7.6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