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175 identifiers, 175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492177"/>
            <a:ext cx="10911535" cy="346721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40883" y="1665465"/>
            <a:ext cx="550992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340883" y="1665465"/>
            <a:ext cx="5509928"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691671" y="1665465"/>
            <a:ext cx="480835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640080" y="1958480"/>
            <a:ext cx="10911535" cy="4534611"/>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Geneid</a:t>
                      </a:r>
                    </a:p>
                  </a:txBody>
                  <a:tcPr/>
                </a:tc>
                <a:tc>
                  <a:txBody>
                    <a:bodyPr/>
                    <a:lstStyle/>
                    <a:p>
                      <a:r>
                        <a:t>GO:0001578|microtubule bundle formation|-5.1;GO:0006935|chemotaxis|-4.9;GO:0042330|taxis|-4.9</a:t>
                      </a:r>
                    </a:p>
                  </a:txBody>
                  <a:tcPr/>
                </a:tc>
              </a:tr>
              <a:tr h="1024128">
                <a:tc>
                  <a:txBody>
                    <a:bodyPr/>
                    <a:lstStyle/>
                    <a:p>
                      <a:r>
                        <a:t>Geneid_MCODE_ALL</a:t>
                      </a:r>
                    </a:p>
                  </a:txBody>
                  <a:tcPr/>
                </a:tc>
                <a:tc>
                  <a:txBody>
                    <a:bodyPr/>
                    <a:lstStyle/>
                    <a:p>
                      <a:r>
                        <a:t>R-MMU-5620912|Anchoring of the basal body to the plasma membrane|-7.8;R-MMU-5617833|Cilium Assembly|-6.6;R-MMU-1852241|Organelle biogenesis and maintenance|-6.3</a:t>
                      </a:r>
                    </a:p>
                  </a:txBody>
                  <a:tcPr/>
                </a:tc>
              </a:tr>
              <a:tr h="1024128">
                <a:tc>
                  <a:txBody>
                    <a:bodyPr/>
                    <a:lstStyle/>
                    <a:p>
                      <a:r>
                        <a:t>Geneid_SUB2_MCODE_1</a:t>
                      </a:r>
                    </a:p>
                  </a:txBody>
                  <a:tcPr/>
                </a:tc>
                <a:tc>
                  <a:txBody>
                    <a:bodyPr/>
                    <a:lstStyle/>
                    <a:p>
                      <a:r>
                        <a:t>R-MMU-5620912|Anchoring of the basal body to the plasma membrane|-9.4;R-MMU-5617833|Cilium Assembly|-8.1;R-MMU-1852241|Organelle biogenesis and maintenance|-7.9</a:t>
                      </a:r>
                    </a:p>
                  </a:txBody>
                  <a:tcPr/>
                </a:tc>
              </a:tr>
              <a:tr h="1024128">
                <a:tc>
                  <a:txBody>
                    <a:bodyPr/>
                    <a:lstStyle/>
                    <a:p>
                      <a:r>
                        <a:t>Geneid_SUB1_MCODE_2</a:t>
                      </a:r>
                    </a:p>
                  </a:txBody>
                  <a:tcPr/>
                </a:tc>
                <a:tc>
                  <a:txBody>
                    <a:bodyPr/>
                    <a:lstStyle/>
                    <a:p>
                      <a:r>
                        <a:t>GO:0060996|dendritic spine development|-6.6;GO:0016358|dendrite development|-5.5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