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17,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329 identifiers, 329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890000"/>
            <a:ext cx="10911535" cy="4671570"/>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126989" y="1665465"/>
            <a:ext cx="5937717"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126989" y="1665465"/>
            <a:ext cx="5937717"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751561" y="1665465"/>
            <a:ext cx="4688572"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3056403" y="1665465"/>
            <a:ext cx="6078888"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7294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568960">
                <a:tc>
                  <a:txBody>
                    <a:bodyPr/>
                    <a:lstStyle/>
                    <a:p>
                      <a:r>
                        <a:t>Geneid</a:t>
                      </a:r>
                    </a:p>
                  </a:txBody>
                  <a:tcPr/>
                </a:tc>
                <a:tc>
                  <a:txBody>
                    <a:bodyPr/>
                    <a:lstStyle/>
                    <a:p>
                      <a:r>
                        <a:t>GO:0006935|chemotaxis|-5.7;GO:0042330|taxis|-5.7;GO:1902105|regulation of leukocyte differentiation|-5.5</a:t>
                      </a:r>
                    </a:p>
                  </a:txBody>
                  <a:tcPr/>
                </a:tc>
              </a:tr>
              <a:tr h="568960">
                <a:tc>
                  <a:txBody>
                    <a:bodyPr/>
                    <a:lstStyle/>
                    <a:p>
                      <a:r>
                        <a:t>Geneid_MCODE_ALL</a:t>
                      </a:r>
                    </a:p>
                  </a:txBody>
                  <a:tcPr/>
                </a:tc>
                <a:tc>
                  <a:txBody>
                    <a:bodyPr/>
                    <a:lstStyle/>
                    <a:p>
                      <a:r>
                        <a:t>R-MMU-163125|Post-translational modification: synthesis of GPI-anchored proteins|-7.2;GO:0006120|mitochondrial electron transport, NADH to ubiquinone|-5.3;R-MMU-156590|Glutathione conjugation|-5.1</a:t>
                      </a:r>
                    </a:p>
                  </a:txBody>
                  <a:tcPr/>
                </a:tc>
              </a:tr>
              <a:tr h="568960">
                <a:tc>
                  <a:txBody>
                    <a:bodyPr/>
                    <a:lstStyle/>
                    <a:p>
                      <a:r>
                        <a:t>Geneid_SUB2_MCODE_1</a:t>
                      </a:r>
                    </a:p>
                  </a:txBody>
                  <a:tcPr/>
                </a:tc>
                <a:tc>
                  <a:txBody>
                    <a:bodyPr/>
                    <a:lstStyle/>
                    <a:p>
                      <a:r>
                        <a:t>R-MMU-163125|Post-translational modification: synthesis of GPI-anchored proteins|-11.8</a:t>
                      </a:r>
                    </a:p>
                  </a:txBody>
                  <a:tcPr/>
                </a:tc>
              </a:tr>
              <a:tr h="568960">
                <a:tc>
                  <a:txBody>
                    <a:bodyPr/>
                    <a:lstStyle/>
                    <a:p>
                      <a:r>
                        <a:t>Geneid_SUB1_MCODE_2</a:t>
                      </a:r>
                    </a:p>
                  </a:txBody>
                  <a:tcPr/>
                </a:tc>
                <a:tc>
                  <a:txBody>
                    <a:bodyPr/>
                    <a:lstStyle/>
                    <a:p>
                      <a:r>
                        <a:t>R-MMU-983168|Antigen processing: Ubiquitination &amp; Proteasome degradation|-7.4;R-MMU-983169|Class I MHC mediated antigen processing &amp; presentation|-7.1;R-MMU-1280218|Adaptive Immune System|-6.0</a:t>
                      </a:r>
                    </a:p>
                  </a:txBody>
                  <a:tcPr/>
                </a:tc>
              </a:tr>
              <a:tr h="568960">
                <a:tc>
                  <a:txBody>
                    <a:bodyPr/>
                    <a:lstStyle/>
                    <a:p>
                      <a:r>
                        <a:t>Geneid_SUB1_MCODE_3</a:t>
                      </a:r>
                    </a:p>
                  </a:txBody>
                  <a:tcPr/>
                </a:tc>
                <a:tc>
                  <a:txBody>
                    <a:bodyPr/>
                    <a:lstStyle/>
                    <a:p>
                      <a:r>
                        <a:t>WP2292|Chemokine signaling pathway|-6.2;ko04062|Chemokine signaling pathway|-6.1;mmu04062|Chemokine signaling pathway|-6.1</a:t>
                      </a:r>
                    </a:p>
                  </a:txBody>
                  <a:tcPr/>
                </a:tc>
              </a:tr>
              <a:tr h="568960">
                <a:tc>
                  <a:txBody>
                    <a:bodyPr/>
                    <a:lstStyle/>
                    <a:p>
                      <a:r>
                        <a:t>Geneid_SUB1_MCODE_4</a:t>
                      </a:r>
                    </a:p>
                  </a:txBody>
                  <a:tcPr/>
                </a:tc>
                <a:tc>
                  <a:txBody>
                    <a:bodyPr/>
                    <a:lstStyle/>
                    <a:p>
                      <a:r>
                        <a:t>R-MMU-8957275|Post-translational protein phosphorylation|-6.8;R-MMU-381426|Regulation of Insulin-like Growth Factor (IGF) transport and uptake by Insulin-like Growth Factor Binding Proteins (IGFBPs)|-6.7;GO:0048871|multicellular organismal homeostasis|-4.7</a:t>
                      </a:r>
                    </a:p>
                  </a:txBody>
                  <a:tcPr/>
                </a:tc>
              </a:tr>
              <a:tr h="568960">
                <a:tc>
                  <a:txBody>
                    <a:bodyPr/>
                    <a:lstStyle/>
                    <a:p>
                      <a:r>
                        <a:t>Geneid_SUB3_MCODE_6</a:t>
                      </a:r>
                    </a:p>
                  </a:txBody>
                  <a:tcPr/>
                </a:tc>
                <a:tc>
                  <a:txBody>
                    <a:bodyPr/>
                    <a:lstStyle/>
                    <a:p>
                      <a:r>
                        <a:t>GO:0006120|mitochondrial electron transport, NADH to ubiquinone|-8.6;GO:0019646|aerobic electron transport chain|-7.8;GO:0010257|NADH dehydrogenase complex assembly|-7.7</a:t>
                      </a:r>
                    </a:p>
                  </a:txBody>
                  <a:tcPr/>
                </a:tc>
              </a:tr>
              <a:tr h="568960">
                <a:tc>
                  <a:txBody>
                    <a:bodyPr/>
                    <a:lstStyle/>
                    <a:p>
                      <a:r>
                        <a:t>Geneid_SUB4_MCODE_7</a:t>
                      </a:r>
                    </a:p>
                  </a:txBody>
                  <a:tcPr/>
                </a:tc>
                <a:tc>
                  <a:txBody>
                    <a:bodyPr/>
                    <a:lstStyle/>
                    <a:p>
                      <a:r>
                        <a:t>R-MMU-156590|Glutathione conjugation|-8.4;ko00480|Glutathione metabolism|-7.6;mmu00480|Glutathione metabolism|-7.6</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