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209 identifiers, 209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03533"/>
            <a:ext cx="10911535" cy="424450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025431" y="1665465"/>
            <a:ext cx="814083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025431" y="1665465"/>
            <a:ext cx="814083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877759" y="1665465"/>
            <a:ext cx="4436176"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1304605" y="1665465"/>
            <a:ext cx="9582484"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Geneid</a:t>
                      </a:r>
                    </a:p>
                  </a:txBody>
                  <a:tcPr/>
                </a:tc>
                <a:tc>
                  <a:txBody>
                    <a:bodyPr/>
                    <a:lstStyle/>
                    <a:p>
                      <a:r>
                        <a:t>GO:0050863|regulation of T cell activation|-7.4;GO:0050920|regulation of chemotaxis|-7.1;GO:0030335|positive regulation of cell migration|-6.7</a:t>
                      </a:r>
                    </a:p>
                  </a:txBody>
                  <a:tcPr/>
                </a:tc>
              </a:tr>
              <a:tr h="731520">
                <a:tc>
                  <a:txBody>
                    <a:bodyPr/>
                    <a:lstStyle/>
                    <a:p>
                      <a:r>
                        <a:t>Geneid_MCODE_ALL</a:t>
                      </a:r>
                    </a:p>
                  </a:txBody>
                  <a:tcPr/>
                </a:tc>
                <a:tc>
                  <a:txBody>
                    <a:bodyPr/>
                    <a:lstStyle/>
                    <a:p>
                      <a:r>
                        <a:t>R-MMU-163125|Post-translational modification: synthesis of GPI-anchored proteins|-8.0;GO:0021604|cranial nerve structural organization|-6.9;R-MMU-399954|Sema3A PAK dependent Axon repulsion|-6.8</a:t>
                      </a:r>
                    </a:p>
                  </a:txBody>
                  <a:tcPr/>
                </a:tc>
              </a:tr>
              <a:tr h="731520">
                <a:tc>
                  <a:txBody>
                    <a:bodyPr/>
                    <a:lstStyle/>
                    <a:p>
                      <a:r>
                        <a:t>Geneid_SUB1_MCODE_1</a:t>
                      </a:r>
                    </a:p>
                  </a:txBody>
                  <a:tcPr/>
                </a:tc>
                <a:tc>
                  <a:txBody>
                    <a:bodyPr/>
                    <a:lstStyle/>
                    <a:p>
                      <a:r>
                        <a:t>R-MMU-1799339|SRP-dependent cotranslational protein targeting to membrane|-8.8;R-MMU-975956|Nonsense Mediated Decay (NMD) independent of the Exon Junction Complex (EJC)|-8.8;WP163|Cytoplasmic ribosomal proteins|-8.7</a:t>
                      </a:r>
                    </a:p>
                  </a:txBody>
                  <a:tcPr/>
                </a:tc>
              </a:tr>
              <a:tr h="731520">
                <a:tc>
                  <a:txBody>
                    <a:bodyPr/>
                    <a:lstStyle/>
                    <a:p>
                      <a:r>
                        <a:t>Geneid_SUB2_MCODE_2</a:t>
                      </a:r>
                    </a:p>
                  </a:txBody>
                  <a:tcPr/>
                </a:tc>
                <a:tc>
                  <a:txBody>
                    <a:bodyPr/>
                    <a:lstStyle/>
                    <a:p>
                      <a:r>
                        <a:t>R-MMU-163125|Post-translational modification: synthesis of GPI-anchored proteins|-11.8</a:t>
                      </a:r>
                    </a:p>
                  </a:txBody>
                  <a:tcPr/>
                </a:tc>
              </a:tr>
              <a:tr h="731520">
                <a:tc>
                  <a:txBody>
                    <a:bodyPr/>
                    <a:lstStyle/>
                    <a:p>
                      <a:r>
                        <a:t>Geneid_SUB1_MCODE_3</a:t>
                      </a:r>
                    </a:p>
                  </a:txBody>
                  <a:tcPr/>
                </a:tc>
                <a:tc>
                  <a:txBody>
                    <a:bodyPr/>
                    <a:lstStyle/>
                    <a:p>
                      <a:r>
                        <a:t>R-MMU-399954|Sema3A PAK dependent Axon repulsion|-9.0;R-MMU-373755|Semaphorin interactions|-7.3;GO:0021954|central nervous system neuron development|-6.4</a:t>
                      </a:r>
                    </a:p>
                  </a:txBody>
                  <a:tcPr/>
                </a:tc>
              </a:tr>
              <a:tr h="731520">
                <a:tc>
                  <a:txBody>
                    <a:bodyPr/>
                    <a:lstStyle/>
                    <a:p>
                      <a:r>
                        <a:t>Geneid_SUB1_MCODE_4</a:t>
                      </a:r>
                    </a:p>
                  </a:txBody>
                  <a:tcPr/>
                </a:tc>
                <a:tc>
                  <a:txBody>
                    <a:bodyPr/>
                    <a:lstStyle/>
                    <a:p>
                      <a:r>
                        <a:t>R-MMU-204005|COPII-mediated vesicle transport|-7.5;R-MMU-199977|ER to Golgi Anterograde Transport|-6.5;R-MMU-948021|Transport to the Golgi and subsequent modification|-6.3</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