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17,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321 identifiers, 321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9795" y="1665465"/>
            <a:ext cx="10892104" cy="5120640"/>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712033" y="1665465"/>
            <a:ext cx="6767629"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712033" y="1665465"/>
            <a:ext cx="6767629"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2722727" y="1665465"/>
            <a:ext cx="6746240"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2138795" y="1665465"/>
            <a:ext cx="7914105"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5669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731520">
                <a:tc>
                  <a:txBody>
                    <a:bodyPr/>
                    <a:lstStyle/>
                    <a:p>
                      <a:r>
                        <a:t>Geneid</a:t>
                      </a:r>
                    </a:p>
                  </a:txBody>
                  <a:tcPr/>
                </a:tc>
                <a:tc>
                  <a:txBody>
                    <a:bodyPr/>
                    <a:lstStyle/>
                    <a:p>
                      <a:r>
                        <a:t>GO:0030155|regulation of cell adhesion|-12.8;GO:0050863|regulation of T cell activation|-10.4;GO:0045596|negative regulation of cell differentiation|-10.3</a:t>
                      </a:r>
                    </a:p>
                  </a:txBody>
                  <a:tcPr/>
                </a:tc>
              </a:tr>
              <a:tr h="731520">
                <a:tc>
                  <a:txBody>
                    <a:bodyPr/>
                    <a:lstStyle/>
                    <a:p>
                      <a:r>
                        <a:t>Geneid_MCODE_ALL</a:t>
                      </a:r>
                    </a:p>
                  </a:txBody>
                  <a:tcPr/>
                </a:tc>
                <a:tc>
                  <a:txBody>
                    <a:bodyPr/>
                    <a:lstStyle/>
                    <a:p>
                      <a:r>
                        <a:t>R-MMU-8957275|Post-translational protein phosphorylation|-11.4;R-MMU-381426|Regulation of Insulin-like Growth Factor (IGF) transport and uptake by Insulin-like Growth Factor Binding Proteins (IGFBPs)|-11.2;WP2292|Chemokine signaling pathway|-9.8</a:t>
                      </a:r>
                    </a:p>
                  </a:txBody>
                  <a:tcPr/>
                </a:tc>
              </a:tr>
              <a:tr h="731520">
                <a:tc>
                  <a:txBody>
                    <a:bodyPr/>
                    <a:lstStyle/>
                    <a:p>
                      <a:r>
                        <a:t>Geneid_SUB1_MCODE_1</a:t>
                      </a:r>
                    </a:p>
                  </a:txBody>
                  <a:tcPr/>
                </a:tc>
                <a:tc>
                  <a:txBody>
                    <a:bodyPr/>
                    <a:lstStyle/>
                    <a:p>
                      <a:r>
                        <a:t>R-MMU-8957275|Post-translational protein phosphorylation|-14.7;R-MMU-381426|Regulation of Insulin-like Growth Factor (IGF) transport and uptake by Insulin-like Growth Factor Binding Proteins (IGFBPs)|-14.5;R-MMU-418594|G alpha (i) signalling events|-9.7</a:t>
                      </a:r>
                    </a:p>
                  </a:txBody>
                  <a:tcPr/>
                </a:tc>
              </a:tr>
              <a:tr h="731520">
                <a:tc>
                  <a:txBody>
                    <a:bodyPr/>
                    <a:lstStyle/>
                    <a:p>
                      <a:r>
                        <a:t>Geneid_SUB1_MCODE_3</a:t>
                      </a:r>
                    </a:p>
                  </a:txBody>
                  <a:tcPr/>
                </a:tc>
                <a:tc>
                  <a:txBody>
                    <a:bodyPr/>
                    <a:lstStyle/>
                    <a:p>
                      <a:r>
                        <a:t>GO:0042060|wound healing|-4.7;GO:0009611|response to wounding|-4.2;GO:0008285|negative regulation of cell population proliferation|-3.7</a:t>
                      </a:r>
                    </a:p>
                  </a:txBody>
                  <a:tcPr/>
                </a:tc>
              </a:tr>
              <a:tr h="731520">
                <a:tc>
                  <a:txBody>
                    <a:bodyPr/>
                    <a:lstStyle/>
                    <a:p>
                      <a:r>
                        <a:t>Geneid_SUB2_MCODE_4</a:t>
                      </a:r>
                    </a:p>
                  </a:txBody>
                  <a:tcPr/>
                </a:tc>
                <a:tc>
                  <a:txBody>
                    <a:bodyPr/>
                    <a:lstStyle/>
                    <a:p>
                      <a:r>
                        <a:t>R-MMU-163125|Post-translational modification: synthesis of GPI-anchored proteins|-9.4</a:t>
                      </a:r>
                    </a:p>
                  </a:txBody>
                  <a:tcPr/>
                </a:tc>
              </a:tr>
              <a:tr h="731520">
                <a:tc>
                  <a:txBody>
                    <a:bodyPr/>
                    <a:lstStyle/>
                    <a:p>
                      <a:r>
                        <a:t>Geneid_SUB1_MCODE_5</a:t>
                      </a:r>
                    </a:p>
                  </a:txBody>
                  <a:tcPr/>
                </a:tc>
                <a:tc>
                  <a:txBody>
                    <a:bodyPr/>
                    <a:lstStyle/>
                    <a:p>
                      <a:r>
                        <a:t>R-MMU-416476|G alpha (q) signalling events|-6.1;R-MMU-388396|GPCR downstream signalling|-4.7;R-MMU-372790|Signaling by GPCR|-4.7</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