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266 identifiers, 266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244030"/>
            <a:ext cx="10911535" cy="3963510"/>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716311" y="1665465"/>
            <a:ext cx="675907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716311" y="1665465"/>
            <a:ext cx="675907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4051014" y="1665465"/>
            <a:ext cx="408966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698087" y="1665465"/>
            <a:ext cx="4795520"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Geneid</a:t>
                      </a:r>
                    </a:p>
                  </a:txBody>
                  <a:tcPr/>
                </a:tc>
                <a:tc>
                  <a:txBody>
                    <a:bodyPr/>
                    <a:lstStyle/>
                    <a:p>
                      <a:r>
                        <a:t>GO:0031347|regulation of defense response|-8.5;GO:1990840|response to lectin|-8.5;GO:0002223|stimulatory C-type lectin receptor signaling pathway|-8.5</a:t>
                      </a:r>
                    </a:p>
                  </a:txBody>
                  <a:tcPr/>
                </a:tc>
              </a:tr>
              <a:tr h="731520">
                <a:tc>
                  <a:txBody>
                    <a:bodyPr/>
                    <a:lstStyle/>
                    <a:p>
                      <a:r>
                        <a:t>Geneid_MCODE_ALL</a:t>
                      </a:r>
                    </a:p>
                  </a:txBody>
                  <a:tcPr/>
                </a:tc>
                <a:tc>
                  <a:txBody>
                    <a:bodyPr/>
                    <a:lstStyle/>
                    <a:p>
                      <a:r>
                        <a:t>R-MMU-418594|G alpha (i) signalling events|-10.8;R-MMU-388396|GPCR downstream signalling|-10.2;GO:0032103|positive regulation of response to external stimulus|-10.1</a:t>
                      </a:r>
                    </a:p>
                  </a:txBody>
                  <a:tcPr/>
                </a:tc>
              </a:tr>
              <a:tr h="731520">
                <a:tc>
                  <a:txBody>
                    <a:bodyPr/>
                    <a:lstStyle/>
                    <a:p>
                      <a:r>
                        <a:t>Geneid_SUB1_MCODE_1</a:t>
                      </a:r>
                    </a:p>
                  </a:txBody>
                  <a:tcPr/>
                </a:tc>
                <a:tc>
                  <a:txBody>
                    <a:bodyPr/>
                    <a:lstStyle/>
                    <a:p>
                      <a:r>
                        <a:t>GO:1990840|response to lectin|-10.7;GO:0002223|stimulatory C-type lectin receptor signaling pathway|-10.7;GO:1990858|cellular response to lectin|-10.7</a:t>
                      </a:r>
                    </a:p>
                  </a:txBody>
                  <a:tcPr/>
                </a:tc>
              </a:tr>
              <a:tr h="731520">
                <a:tc>
                  <a:txBody>
                    <a:bodyPr/>
                    <a:lstStyle/>
                    <a:p>
                      <a:r>
                        <a:t>Geneid_SUB1_MCODE_2</a:t>
                      </a:r>
                    </a:p>
                  </a:txBody>
                  <a:tcPr/>
                </a:tc>
                <a:tc>
                  <a:txBody>
                    <a:bodyPr/>
                    <a:lstStyle/>
                    <a:p>
                      <a:r>
                        <a:t>R-MMU-418594|G alpha (i) signalling events|-17.9;R-MMU-500792|GPCR ligand binding|-16.3;R-MMU-373076|Class A/1 (Rhodopsin-like receptors)|-14.9</a:t>
                      </a:r>
                    </a:p>
                  </a:txBody>
                  <a:tcPr/>
                </a:tc>
              </a:tr>
              <a:tr h="731520">
                <a:tc>
                  <a:txBody>
                    <a:bodyPr/>
                    <a:lstStyle/>
                    <a:p>
                      <a:r>
                        <a:t>Geneid_SUB1_MCODE_3</a:t>
                      </a:r>
                    </a:p>
                  </a:txBody>
                  <a:tcPr/>
                </a:tc>
                <a:tc>
                  <a:txBody>
                    <a:bodyPr/>
                    <a:lstStyle/>
                    <a:p>
                      <a:r>
                        <a:t>GO:0048002|antigen processing and presentation of peptide antigen|-6.7;GO:0050766|positive regulation of phagocytosis|-6.6;GO:0050764|regulation of phagocytosis|-6.2</a:t>
                      </a:r>
                    </a:p>
                  </a:txBody>
                  <a:tcPr/>
                </a:tc>
              </a:tr>
              <a:tr h="731520">
                <a:tc>
                  <a:txBody>
                    <a:bodyPr/>
                    <a:lstStyle/>
                    <a:p>
                      <a:r>
                        <a:t>Geneid_SUB1_MCODE_4</a:t>
                      </a:r>
                    </a:p>
                  </a:txBody>
                  <a:tcPr/>
                </a:tc>
                <a:tc>
                  <a:txBody>
                    <a:bodyPr/>
                    <a:lstStyle/>
                    <a:p>
                      <a:r>
                        <a:t>R-MMU-983168|Antigen processing: Ubiquitination &amp; Proteasome degradation|-7.4;R-MMU-983169|Class I MHC mediated antigen processing &amp; presentation|-7.1;R-MMU-1280218|Adaptive Immune System|-6.0</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