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17,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513 identifiers, 513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828467"/>
            <a:ext cx="10911535" cy="4794636"/>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686365" y="1665465"/>
            <a:ext cx="6818964"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686365" y="1665465"/>
            <a:ext cx="6818964"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3319494" y="1665465"/>
            <a:ext cx="5552707"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4106626" y="1665465"/>
            <a:ext cx="3978442"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7294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568960">
                <a:tc>
                  <a:txBody>
                    <a:bodyPr/>
                    <a:lstStyle/>
                    <a:p>
                      <a:r>
                        <a:t>Geneid</a:t>
                      </a:r>
                    </a:p>
                  </a:txBody>
                  <a:tcPr/>
                </a:tc>
                <a:tc>
                  <a:txBody>
                    <a:bodyPr/>
                    <a:lstStyle/>
                    <a:p>
                      <a:r>
                        <a:t>GO:0006954|inflammatory response|-18.3;GO:0050865|regulation of cell activation|-15.4;GO:0002694|regulation of leukocyte activation|-14.9</a:t>
                      </a:r>
                    </a:p>
                  </a:txBody>
                  <a:tcPr/>
                </a:tc>
              </a:tr>
              <a:tr h="568960">
                <a:tc>
                  <a:txBody>
                    <a:bodyPr/>
                    <a:lstStyle/>
                    <a:p>
                      <a:r>
                        <a:t>Geneid_MCODE_ALL</a:t>
                      </a:r>
                    </a:p>
                  </a:txBody>
                  <a:tcPr/>
                </a:tc>
                <a:tc>
                  <a:txBody>
                    <a:bodyPr/>
                    <a:lstStyle/>
                    <a:p>
                      <a:r>
                        <a:t>GO:0006954|inflammatory response|-20.0;ko04060|Cytokine-cytokine receptor interaction|-17.9;mmu04060|Cytokine-cytokine receptor interaction|-17.8</a:t>
                      </a:r>
                    </a:p>
                  </a:txBody>
                  <a:tcPr/>
                </a:tc>
              </a:tr>
              <a:tr h="568960">
                <a:tc>
                  <a:txBody>
                    <a:bodyPr/>
                    <a:lstStyle/>
                    <a:p>
                      <a:r>
                        <a:t>Geneid_SUB1_MCODE_1</a:t>
                      </a:r>
                    </a:p>
                  </a:txBody>
                  <a:tcPr/>
                </a:tc>
                <a:tc>
                  <a:txBody>
                    <a:bodyPr/>
                    <a:lstStyle/>
                    <a:p>
                      <a:r>
                        <a:t>ko04060|Cytokine-cytokine receptor interaction|-9.4;mmu04060|Cytokine-cytokine receptor interaction|-9.4;GO:0035655|interleukin-18-mediated signaling pathway|-7.6</a:t>
                      </a:r>
                    </a:p>
                  </a:txBody>
                  <a:tcPr/>
                </a:tc>
              </a:tr>
              <a:tr h="568960">
                <a:tc>
                  <a:txBody>
                    <a:bodyPr/>
                    <a:lstStyle/>
                    <a:p>
                      <a:r>
                        <a:t>Geneid_SUB1_MCODE_2</a:t>
                      </a:r>
                    </a:p>
                  </a:txBody>
                  <a:tcPr/>
                </a:tc>
                <a:tc>
                  <a:txBody>
                    <a:bodyPr/>
                    <a:lstStyle/>
                    <a:p>
                      <a:r>
                        <a:t>GO:0007159|leukocyte cell-cell adhesion|-9.2;R-MMU-216083|Integrin cell surface interactions|-8.3;ko04514|Cell adhesion molecules (CAMs)|-8.1</a:t>
                      </a:r>
                    </a:p>
                  </a:txBody>
                  <a:tcPr/>
                </a:tc>
              </a:tr>
              <a:tr h="568960">
                <a:tc>
                  <a:txBody>
                    <a:bodyPr/>
                    <a:lstStyle/>
                    <a:p>
                      <a:r>
                        <a:t>Geneid_SUB1_MCODE_3</a:t>
                      </a:r>
                    </a:p>
                  </a:txBody>
                  <a:tcPr/>
                </a:tc>
                <a:tc>
                  <a:txBody>
                    <a:bodyPr/>
                    <a:lstStyle/>
                    <a:p>
                      <a:r>
                        <a:t>R-MMU-418594|G alpha (i) signalling events|-17.9;R-MMU-373076|Class A/1 (Rhodopsin-like receptors)|-17.4;R-MMU-500792|GPCR ligand binding|-16.3</a:t>
                      </a:r>
                    </a:p>
                  </a:txBody>
                  <a:tcPr/>
                </a:tc>
              </a:tr>
              <a:tr h="568960">
                <a:tc>
                  <a:txBody>
                    <a:bodyPr/>
                    <a:lstStyle/>
                    <a:p>
                      <a:r>
                        <a:t>Geneid_SUB1_MCODE_4</a:t>
                      </a:r>
                    </a:p>
                  </a:txBody>
                  <a:tcPr/>
                </a:tc>
                <a:tc>
                  <a:txBody>
                    <a:bodyPr/>
                    <a:lstStyle/>
                    <a:p>
                      <a:r>
                        <a:t>R-MMU-456926|Thrombin signalling through proteinase activated receptors (PARs)|-6.5;GO:0007200|phospholipase C-activating G protein-coupled receptor signaling pathway|-4.9;R-MMU-6798695|Neutrophil degranulation|-4.2</a:t>
                      </a:r>
                    </a:p>
                  </a:txBody>
                  <a:tcPr/>
                </a:tc>
              </a:tr>
              <a:tr h="568960">
                <a:tc>
                  <a:txBody>
                    <a:bodyPr/>
                    <a:lstStyle/>
                    <a:p>
                      <a:r>
                        <a:t>Geneid_SUB1_MCODE_5</a:t>
                      </a:r>
                    </a:p>
                  </a:txBody>
                  <a:tcPr/>
                </a:tc>
                <a:tc>
                  <a:txBody>
                    <a:bodyPr/>
                    <a:lstStyle/>
                    <a:p>
                      <a:r>
                        <a:t>GO:0016045|detection of bacterium|-9.2;GO:0098543|detection of other organism|-9.0;GO:0098581|detection of external biotic stimulus|-8.6</a:t>
                      </a:r>
                    </a:p>
                  </a:txBody>
                  <a:tcPr/>
                </a:tc>
              </a:tr>
              <a:tr h="568960">
                <a:tc>
                  <a:txBody>
                    <a:bodyPr/>
                    <a:lstStyle/>
                    <a:p>
                      <a:r>
                        <a:t>Geneid_SUB1_MCODE_6</a:t>
                      </a:r>
                    </a:p>
                  </a:txBody>
                  <a:tcPr/>
                </a:tc>
                <a:tc>
                  <a:txBody>
                    <a:bodyPr/>
                    <a:lstStyle/>
                    <a:p>
                      <a:r>
                        <a:t>R-MMU-6798695|Neutrophil degranulation|-4.8</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